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8"/>
  </p:notesMasterIdLst>
  <p:sldIdLst>
    <p:sldId id="272" r:id="rId2"/>
    <p:sldId id="276" r:id="rId3"/>
    <p:sldId id="277" r:id="rId4"/>
    <p:sldId id="293" r:id="rId5"/>
    <p:sldId id="289" r:id="rId6"/>
    <p:sldId id="290" r:id="rId7"/>
    <p:sldId id="283" r:id="rId8"/>
    <p:sldId id="292" r:id="rId9"/>
    <p:sldId id="284" r:id="rId10"/>
    <p:sldId id="280" r:id="rId11"/>
    <p:sldId id="294" r:id="rId12"/>
    <p:sldId id="295" r:id="rId13"/>
    <p:sldId id="296" r:id="rId14"/>
    <p:sldId id="297" r:id="rId15"/>
    <p:sldId id="28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095"/>
    <a:srgbClr val="ABE7DA"/>
    <a:srgbClr val="207260"/>
    <a:srgbClr val="046C1A"/>
    <a:srgbClr val="AC33E7"/>
    <a:srgbClr val="00E100"/>
    <a:srgbClr val="0225C0"/>
    <a:srgbClr val="00F5EF"/>
    <a:srgbClr val="016663"/>
    <a:srgbClr val="286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 autoAdjust="0"/>
    <p:restoredTop sz="82385"/>
  </p:normalViewPr>
  <p:slideViewPr>
    <p:cSldViewPr snapToGrid="0">
      <p:cViewPr varScale="1">
        <p:scale>
          <a:sx n="100" d="100"/>
          <a:sy n="100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8748D-E35A-1048-B3E5-B2F76D142ED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85FD2-4875-654B-8AC6-D7D7117EAB40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A47949E7-27A8-DC45-A83A-AFD202B88A8A}" type="parTrans" cxnId="{DC7EF321-6DBB-7844-83B8-D50D6F634441}">
      <dgm:prSet/>
      <dgm:spPr/>
      <dgm:t>
        <a:bodyPr/>
        <a:lstStyle/>
        <a:p>
          <a:endParaRPr lang="en-US"/>
        </a:p>
      </dgm:t>
    </dgm:pt>
    <dgm:pt modelId="{EE6609F5-186C-0241-A2CA-E8C0AC56831A}" type="sibTrans" cxnId="{DC7EF321-6DBB-7844-83B8-D50D6F634441}">
      <dgm:prSet/>
      <dgm:spPr/>
      <dgm:t>
        <a:bodyPr/>
        <a:lstStyle/>
        <a:p>
          <a:endParaRPr lang="en-US"/>
        </a:p>
      </dgm:t>
    </dgm:pt>
    <dgm:pt modelId="{3BF792B7-CF88-9A4A-BB69-3E9E047C12DE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ROMOTING</a:t>
          </a:r>
        </a:p>
      </dgm:t>
    </dgm:pt>
    <dgm:pt modelId="{D5355E50-8CB3-8641-A84D-052C7928995E}" type="parTrans" cxnId="{E85B6083-071D-534D-AABF-31CBF57C6ABF}">
      <dgm:prSet/>
      <dgm:spPr/>
      <dgm:t>
        <a:bodyPr/>
        <a:lstStyle/>
        <a:p>
          <a:endParaRPr lang="en-US"/>
        </a:p>
      </dgm:t>
    </dgm:pt>
    <dgm:pt modelId="{F3529CA8-A226-AE44-B633-A6E33C7369FF}" type="sibTrans" cxnId="{E85B6083-071D-534D-AABF-31CBF57C6ABF}">
      <dgm:prSet/>
      <dgm:spPr/>
      <dgm:t>
        <a:bodyPr/>
        <a:lstStyle/>
        <a:p>
          <a:endParaRPr lang="en-US"/>
        </a:p>
      </dgm:t>
    </dgm:pt>
    <dgm:pt modelId="{116F36A0-D3A7-4347-AFA9-CBBFAC9E9A29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75E908DE-5F59-2148-96FF-A063248B0450}" type="parTrans" cxnId="{264F4FFB-03A9-4448-940D-03402D59DD30}">
      <dgm:prSet/>
      <dgm:spPr/>
      <dgm:t>
        <a:bodyPr/>
        <a:lstStyle/>
        <a:p>
          <a:endParaRPr lang="en-US"/>
        </a:p>
      </dgm:t>
    </dgm:pt>
    <dgm:pt modelId="{99D40185-1ED8-134D-92A4-A6FFDBADEFB2}" type="sibTrans" cxnId="{264F4FFB-03A9-4448-940D-03402D59DD30}">
      <dgm:prSet/>
      <dgm:spPr/>
      <dgm:t>
        <a:bodyPr/>
        <a:lstStyle/>
        <a:p>
          <a:endParaRPr lang="en-US"/>
        </a:p>
      </dgm:t>
    </dgm:pt>
    <dgm:pt modelId="{A7148AE4-1664-8545-8A1B-045FF40B71BA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WARENESS</a:t>
          </a:r>
        </a:p>
      </dgm:t>
    </dgm:pt>
    <dgm:pt modelId="{BC3CCB87-24DB-3448-BE62-9D213C6EC183}" type="parTrans" cxnId="{6FDC6983-A176-BE47-9144-BC7D3A9D1AD4}">
      <dgm:prSet/>
      <dgm:spPr/>
      <dgm:t>
        <a:bodyPr/>
        <a:lstStyle/>
        <a:p>
          <a:endParaRPr lang="en-US"/>
        </a:p>
      </dgm:t>
    </dgm:pt>
    <dgm:pt modelId="{48F234B3-0B8B-CD4A-A8F0-48EACBA4AF21}" type="sibTrans" cxnId="{6FDC6983-A176-BE47-9144-BC7D3A9D1AD4}">
      <dgm:prSet/>
      <dgm:spPr/>
      <dgm:t>
        <a:bodyPr/>
        <a:lstStyle/>
        <a:p>
          <a:endParaRPr lang="en-US"/>
        </a:p>
      </dgm:t>
    </dgm:pt>
    <dgm:pt modelId="{FD13A2EA-C64E-AA4B-B3F5-975729531AA5}">
      <dgm:prSet phldrT="[Text]"/>
      <dgm:spPr/>
      <dgm:t>
        <a:bodyPr/>
        <a:lstStyle/>
        <a:p>
          <a:r>
            <a:rPr lang="en-US" dirty="0"/>
            <a:t>R</a:t>
          </a:r>
        </a:p>
      </dgm:t>
    </dgm:pt>
    <dgm:pt modelId="{EB96293B-4408-D140-B8A1-73B542DE6968}" type="parTrans" cxnId="{F2D30BFB-D652-5746-8864-CB0262986AE9}">
      <dgm:prSet/>
      <dgm:spPr/>
      <dgm:t>
        <a:bodyPr/>
        <a:lstStyle/>
        <a:p>
          <a:endParaRPr lang="en-US"/>
        </a:p>
      </dgm:t>
    </dgm:pt>
    <dgm:pt modelId="{0D10ED6C-4237-F04D-A1E9-9E72D1F3545E}" type="sibTrans" cxnId="{F2D30BFB-D652-5746-8864-CB0262986AE9}">
      <dgm:prSet/>
      <dgm:spPr/>
      <dgm:t>
        <a:bodyPr/>
        <a:lstStyle/>
        <a:p>
          <a:endParaRPr lang="en-US"/>
        </a:p>
      </dgm:t>
    </dgm:pt>
    <dgm:pt modelId="{272C54DE-81B1-B841-B121-EB65331AF612}">
      <dgm:prSet phldrT="[Text]"/>
      <dgm:spPr/>
      <dgm:t>
        <a:bodyPr/>
        <a:lstStyle/>
        <a:p>
          <a:pPr>
            <a:buNone/>
          </a:pPr>
          <a:r>
            <a:rPr lang="en-US" dirty="0"/>
            <a:t>ELATIONSHIPS</a:t>
          </a:r>
        </a:p>
      </dgm:t>
    </dgm:pt>
    <dgm:pt modelId="{CEF75D64-0511-784D-9095-3C131D6B805F}" type="parTrans" cxnId="{F9543FB2-B86D-6143-8016-77F9C7D5738A}">
      <dgm:prSet/>
      <dgm:spPr/>
      <dgm:t>
        <a:bodyPr/>
        <a:lstStyle/>
        <a:p>
          <a:endParaRPr lang="en-US"/>
        </a:p>
      </dgm:t>
    </dgm:pt>
    <dgm:pt modelId="{E40CE364-EC95-9D44-B9B0-13714E2C8B52}" type="sibTrans" cxnId="{F9543FB2-B86D-6143-8016-77F9C7D5738A}">
      <dgm:prSet/>
      <dgm:spPr/>
      <dgm:t>
        <a:bodyPr/>
        <a:lstStyle/>
        <a:p>
          <a:endParaRPr lang="en-US"/>
        </a:p>
      </dgm:t>
    </dgm:pt>
    <dgm:pt modelId="{9C3B60F1-A9E4-A34B-AA94-998A5C443CB7}">
      <dgm:prSet phldrT="[Text]"/>
      <dgm:spPr/>
      <dgm:t>
        <a:bodyPr/>
        <a:lstStyle/>
        <a:p>
          <a:r>
            <a:rPr lang="en-US" dirty="0"/>
            <a:t>I</a:t>
          </a:r>
        </a:p>
      </dgm:t>
    </dgm:pt>
    <dgm:pt modelId="{35FAF5D9-11B0-9241-AC51-DF744B92D8D4}" type="parTrans" cxnId="{477A9D04-1364-484E-B99C-B3BA663B3C4D}">
      <dgm:prSet/>
      <dgm:spPr/>
      <dgm:t>
        <a:bodyPr/>
        <a:lstStyle/>
        <a:p>
          <a:endParaRPr lang="en-US"/>
        </a:p>
      </dgm:t>
    </dgm:pt>
    <dgm:pt modelId="{FC0EF0FE-1E2F-FC40-833E-6496A93058F2}" type="sibTrans" cxnId="{477A9D04-1364-484E-B99C-B3BA663B3C4D}">
      <dgm:prSet/>
      <dgm:spPr/>
      <dgm:t>
        <a:bodyPr/>
        <a:lstStyle/>
        <a:p>
          <a:endParaRPr lang="en-US"/>
        </a:p>
      </dgm:t>
    </dgm:pt>
    <dgm:pt modelId="{77C0DA8C-DA21-6244-B2AC-B54A97B9C768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MPROVING</a:t>
          </a:r>
        </a:p>
      </dgm:t>
    </dgm:pt>
    <dgm:pt modelId="{977F314E-9D54-664E-882D-120192DF8A9E}" type="parTrans" cxnId="{2573CA8C-B126-8343-B3E2-8EBE205895D9}">
      <dgm:prSet/>
      <dgm:spPr/>
      <dgm:t>
        <a:bodyPr/>
        <a:lstStyle/>
        <a:p>
          <a:endParaRPr lang="en-US"/>
        </a:p>
      </dgm:t>
    </dgm:pt>
    <dgm:pt modelId="{3E0609C7-1C4E-1B48-97D4-97EA43378C0E}" type="sibTrans" cxnId="{2573CA8C-B126-8343-B3E2-8EBE205895D9}">
      <dgm:prSet/>
      <dgm:spPr/>
      <dgm:t>
        <a:bodyPr/>
        <a:lstStyle/>
        <a:p>
          <a:endParaRPr lang="en-US"/>
        </a:p>
      </dgm:t>
    </dgm:pt>
    <dgm:pt modelId="{B7B8EDB0-57CE-2642-8E48-86522F2E9D0B}" type="pres">
      <dgm:prSet presAssocID="{2768748D-E35A-1048-B3E5-B2F76D142EDB}" presName="Name0" presStyleCnt="0">
        <dgm:presLayoutVars>
          <dgm:dir/>
          <dgm:animLvl val="lvl"/>
          <dgm:resizeHandles val="exact"/>
        </dgm:presLayoutVars>
      </dgm:prSet>
      <dgm:spPr/>
    </dgm:pt>
    <dgm:pt modelId="{C65BFABA-FAC5-9045-B1C8-EA50A011927C}" type="pres">
      <dgm:prSet presAssocID="{58485FD2-4875-654B-8AC6-D7D7117EAB40}" presName="linNode" presStyleCnt="0"/>
      <dgm:spPr/>
    </dgm:pt>
    <dgm:pt modelId="{E6073BF7-466A-8D4C-B21C-96D2BEDC1F9D}" type="pres">
      <dgm:prSet presAssocID="{58485FD2-4875-654B-8AC6-D7D7117EAB40}" presName="parentText" presStyleLbl="node1" presStyleIdx="0" presStyleCnt="4" custScaleX="42361">
        <dgm:presLayoutVars>
          <dgm:chMax val="1"/>
          <dgm:bulletEnabled val="1"/>
        </dgm:presLayoutVars>
      </dgm:prSet>
      <dgm:spPr/>
    </dgm:pt>
    <dgm:pt modelId="{EC31ECAE-953F-3348-8100-577AA252FC57}" type="pres">
      <dgm:prSet presAssocID="{58485FD2-4875-654B-8AC6-D7D7117EAB40}" presName="descendantText" presStyleLbl="alignAccFollowNode1" presStyleIdx="0" presStyleCnt="4" custScaleX="51450">
        <dgm:presLayoutVars>
          <dgm:bulletEnabled val="1"/>
        </dgm:presLayoutVars>
      </dgm:prSet>
      <dgm:spPr/>
    </dgm:pt>
    <dgm:pt modelId="{C6577AE6-34CA-1B4E-A320-89C1BD072E8D}" type="pres">
      <dgm:prSet presAssocID="{EE6609F5-186C-0241-A2CA-E8C0AC56831A}" presName="sp" presStyleCnt="0"/>
      <dgm:spPr/>
    </dgm:pt>
    <dgm:pt modelId="{6C358C16-DFAA-F44B-9D8D-AEA772DA2406}" type="pres">
      <dgm:prSet presAssocID="{116F36A0-D3A7-4347-AFA9-CBBFAC9E9A29}" presName="linNode" presStyleCnt="0"/>
      <dgm:spPr/>
    </dgm:pt>
    <dgm:pt modelId="{A6254911-AE6A-5E4A-980E-189BFB465FA5}" type="pres">
      <dgm:prSet presAssocID="{116F36A0-D3A7-4347-AFA9-CBBFAC9E9A29}" presName="parentText" presStyleLbl="node1" presStyleIdx="1" presStyleCnt="4" custScaleX="42361">
        <dgm:presLayoutVars>
          <dgm:chMax val="1"/>
          <dgm:bulletEnabled val="1"/>
        </dgm:presLayoutVars>
      </dgm:prSet>
      <dgm:spPr/>
    </dgm:pt>
    <dgm:pt modelId="{F2D51DA0-D5C9-5741-9F43-CD66F3E0D869}" type="pres">
      <dgm:prSet presAssocID="{116F36A0-D3A7-4347-AFA9-CBBFAC9E9A29}" presName="descendantText" presStyleLbl="alignAccFollowNode1" presStyleIdx="1" presStyleCnt="4" custScaleX="51450">
        <dgm:presLayoutVars>
          <dgm:bulletEnabled val="1"/>
        </dgm:presLayoutVars>
      </dgm:prSet>
      <dgm:spPr/>
    </dgm:pt>
    <dgm:pt modelId="{07E73F9F-DBCC-3344-B955-55380A4E06C7}" type="pres">
      <dgm:prSet presAssocID="{99D40185-1ED8-134D-92A4-A6FFDBADEFB2}" presName="sp" presStyleCnt="0"/>
      <dgm:spPr/>
    </dgm:pt>
    <dgm:pt modelId="{E6BFA4C7-F4ED-B846-8B37-5EB6A576A5A7}" type="pres">
      <dgm:prSet presAssocID="{9C3B60F1-A9E4-A34B-AA94-998A5C443CB7}" presName="linNode" presStyleCnt="0"/>
      <dgm:spPr/>
    </dgm:pt>
    <dgm:pt modelId="{BC5BEF2F-D30F-BE46-AE6C-413E16C277F2}" type="pres">
      <dgm:prSet presAssocID="{9C3B60F1-A9E4-A34B-AA94-998A5C443CB7}" presName="parentText" presStyleLbl="node1" presStyleIdx="2" presStyleCnt="4" custScaleX="42361">
        <dgm:presLayoutVars>
          <dgm:chMax val="1"/>
          <dgm:bulletEnabled val="1"/>
        </dgm:presLayoutVars>
      </dgm:prSet>
      <dgm:spPr/>
    </dgm:pt>
    <dgm:pt modelId="{384302B5-A903-D244-AC42-80D0EB1636EC}" type="pres">
      <dgm:prSet presAssocID="{9C3B60F1-A9E4-A34B-AA94-998A5C443CB7}" presName="descendantText" presStyleLbl="alignAccFollowNode1" presStyleIdx="2" presStyleCnt="4" custScaleX="51450">
        <dgm:presLayoutVars>
          <dgm:bulletEnabled val="1"/>
        </dgm:presLayoutVars>
      </dgm:prSet>
      <dgm:spPr/>
    </dgm:pt>
    <dgm:pt modelId="{995C3E99-88F7-B144-968B-C6BF17A77E8B}" type="pres">
      <dgm:prSet presAssocID="{FC0EF0FE-1E2F-FC40-833E-6496A93058F2}" presName="sp" presStyleCnt="0"/>
      <dgm:spPr/>
    </dgm:pt>
    <dgm:pt modelId="{D9724906-D791-5344-AB62-0BD8C210D16A}" type="pres">
      <dgm:prSet presAssocID="{FD13A2EA-C64E-AA4B-B3F5-975729531AA5}" presName="linNode" presStyleCnt="0"/>
      <dgm:spPr/>
    </dgm:pt>
    <dgm:pt modelId="{B08C54D0-5C5E-2742-B72C-C5433224A3DE}" type="pres">
      <dgm:prSet presAssocID="{FD13A2EA-C64E-AA4B-B3F5-975729531AA5}" presName="parentText" presStyleLbl="node1" presStyleIdx="3" presStyleCnt="4" custScaleX="42361">
        <dgm:presLayoutVars>
          <dgm:chMax val="1"/>
          <dgm:bulletEnabled val="1"/>
        </dgm:presLayoutVars>
      </dgm:prSet>
      <dgm:spPr/>
    </dgm:pt>
    <dgm:pt modelId="{E16B8A79-6EA4-BE40-A610-2144190A0E93}" type="pres">
      <dgm:prSet presAssocID="{FD13A2EA-C64E-AA4B-B3F5-975729531AA5}" presName="descendantText" presStyleLbl="alignAccFollowNode1" presStyleIdx="3" presStyleCnt="4" custScaleX="51450">
        <dgm:presLayoutVars>
          <dgm:bulletEnabled val="1"/>
        </dgm:presLayoutVars>
      </dgm:prSet>
      <dgm:spPr/>
    </dgm:pt>
  </dgm:ptLst>
  <dgm:cxnLst>
    <dgm:cxn modelId="{477A9D04-1364-484E-B99C-B3BA663B3C4D}" srcId="{2768748D-E35A-1048-B3E5-B2F76D142EDB}" destId="{9C3B60F1-A9E4-A34B-AA94-998A5C443CB7}" srcOrd="2" destOrd="0" parTransId="{35FAF5D9-11B0-9241-AC51-DF744B92D8D4}" sibTransId="{FC0EF0FE-1E2F-FC40-833E-6496A93058F2}"/>
    <dgm:cxn modelId="{88516B13-B00E-1844-9446-8B055B405933}" type="presOf" srcId="{3BF792B7-CF88-9A4A-BB69-3E9E047C12DE}" destId="{EC31ECAE-953F-3348-8100-577AA252FC57}" srcOrd="0" destOrd="0" presId="urn:microsoft.com/office/officeart/2005/8/layout/vList5"/>
    <dgm:cxn modelId="{DC7EF321-6DBB-7844-83B8-D50D6F634441}" srcId="{2768748D-E35A-1048-B3E5-B2F76D142EDB}" destId="{58485FD2-4875-654B-8AC6-D7D7117EAB40}" srcOrd="0" destOrd="0" parTransId="{A47949E7-27A8-DC45-A83A-AFD202B88A8A}" sibTransId="{EE6609F5-186C-0241-A2CA-E8C0AC56831A}"/>
    <dgm:cxn modelId="{1C6D8D50-4800-EC48-8F02-11511D0311B7}" type="presOf" srcId="{272C54DE-81B1-B841-B121-EB65331AF612}" destId="{E16B8A79-6EA4-BE40-A610-2144190A0E93}" srcOrd="0" destOrd="0" presId="urn:microsoft.com/office/officeart/2005/8/layout/vList5"/>
    <dgm:cxn modelId="{A3152653-381E-5546-A5DA-C9A1244545A9}" type="presOf" srcId="{2768748D-E35A-1048-B3E5-B2F76D142EDB}" destId="{B7B8EDB0-57CE-2642-8E48-86522F2E9D0B}" srcOrd="0" destOrd="0" presId="urn:microsoft.com/office/officeart/2005/8/layout/vList5"/>
    <dgm:cxn modelId="{E5A33E62-EE89-3C4C-836D-8A50B89291E9}" type="presOf" srcId="{FD13A2EA-C64E-AA4B-B3F5-975729531AA5}" destId="{B08C54D0-5C5E-2742-B72C-C5433224A3DE}" srcOrd="0" destOrd="0" presId="urn:microsoft.com/office/officeart/2005/8/layout/vList5"/>
    <dgm:cxn modelId="{61F23575-9E2D-8E41-85AC-243F22187D12}" type="presOf" srcId="{9C3B60F1-A9E4-A34B-AA94-998A5C443CB7}" destId="{BC5BEF2F-D30F-BE46-AE6C-413E16C277F2}" srcOrd="0" destOrd="0" presId="urn:microsoft.com/office/officeart/2005/8/layout/vList5"/>
    <dgm:cxn modelId="{B1B3F77B-93EF-334D-864C-F94E5F7609A0}" type="presOf" srcId="{A7148AE4-1664-8545-8A1B-045FF40B71BA}" destId="{F2D51DA0-D5C9-5741-9F43-CD66F3E0D869}" srcOrd="0" destOrd="0" presId="urn:microsoft.com/office/officeart/2005/8/layout/vList5"/>
    <dgm:cxn modelId="{E85B6083-071D-534D-AABF-31CBF57C6ABF}" srcId="{58485FD2-4875-654B-8AC6-D7D7117EAB40}" destId="{3BF792B7-CF88-9A4A-BB69-3E9E047C12DE}" srcOrd="0" destOrd="0" parTransId="{D5355E50-8CB3-8641-A84D-052C7928995E}" sibTransId="{F3529CA8-A226-AE44-B633-A6E33C7369FF}"/>
    <dgm:cxn modelId="{6FDC6983-A176-BE47-9144-BC7D3A9D1AD4}" srcId="{116F36A0-D3A7-4347-AFA9-CBBFAC9E9A29}" destId="{A7148AE4-1664-8545-8A1B-045FF40B71BA}" srcOrd="0" destOrd="0" parTransId="{BC3CCB87-24DB-3448-BE62-9D213C6EC183}" sibTransId="{48F234B3-0B8B-CD4A-A8F0-48EACBA4AF21}"/>
    <dgm:cxn modelId="{2573CA8C-B126-8343-B3E2-8EBE205895D9}" srcId="{9C3B60F1-A9E4-A34B-AA94-998A5C443CB7}" destId="{77C0DA8C-DA21-6244-B2AC-B54A97B9C768}" srcOrd="0" destOrd="0" parTransId="{977F314E-9D54-664E-882D-120192DF8A9E}" sibTransId="{3E0609C7-1C4E-1B48-97D4-97EA43378C0E}"/>
    <dgm:cxn modelId="{F9543FB2-B86D-6143-8016-77F9C7D5738A}" srcId="{FD13A2EA-C64E-AA4B-B3F5-975729531AA5}" destId="{272C54DE-81B1-B841-B121-EB65331AF612}" srcOrd="0" destOrd="0" parTransId="{CEF75D64-0511-784D-9095-3C131D6B805F}" sibTransId="{E40CE364-EC95-9D44-B9B0-13714E2C8B52}"/>
    <dgm:cxn modelId="{A5BFFFB5-A6FD-6C4D-831C-01B36F5A883C}" type="presOf" srcId="{77C0DA8C-DA21-6244-B2AC-B54A97B9C768}" destId="{384302B5-A903-D244-AC42-80D0EB1636EC}" srcOrd="0" destOrd="0" presId="urn:microsoft.com/office/officeart/2005/8/layout/vList5"/>
    <dgm:cxn modelId="{BBF75DCD-B4AA-FC42-BA39-5ACC562CEE1B}" type="presOf" srcId="{58485FD2-4875-654B-8AC6-D7D7117EAB40}" destId="{E6073BF7-466A-8D4C-B21C-96D2BEDC1F9D}" srcOrd="0" destOrd="0" presId="urn:microsoft.com/office/officeart/2005/8/layout/vList5"/>
    <dgm:cxn modelId="{6D0977D7-333E-4E4D-A2B3-4C4572B0500B}" type="presOf" srcId="{116F36A0-D3A7-4347-AFA9-CBBFAC9E9A29}" destId="{A6254911-AE6A-5E4A-980E-189BFB465FA5}" srcOrd="0" destOrd="0" presId="urn:microsoft.com/office/officeart/2005/8/layout/vList5"/>
    <dgm:cxn modelId="{F2D30BFB-D652-5746-8864-CB0262986AE9}" srcId="{2768748D-E35A-1048-B3E5-B2F76D142EDB}" destId="{FD13A2EA-C64E-AA4B-B3F5-975729531AA5}" srcOrd="3" destOrd="0" parTransId="{EB96293B-4408-D140-B8A1-73B542DE6968}" sibTransId="{0D10ED6C-4237-F04D-A1E9-9E72D1F3545E}"/>
    <dgm:cxn modelId="{264F4FFB-03A9-4448-940D-03402D59DD30}" srcId="{2768748D-E35A-1048-B3E5-B2F76D142EDB}" destId="{116F36A0-D3A7-4347-AFA9-CBBFAC9E9A29}" srcOrd="1" destOrd="0" parTransId="{75E908DE-5F59-2148-96FF-A063248B0450}" sibTransId="{99D40185-1ED8-134D-92A4-A6FFDBADEFB2}"/>
    <dgm:cxn modelId="{EFDC5216-0D20-2647-A1BB-22C12CDF7022}" type="presParOf" srcId="{B7B8EDB0-57CE-2642-8E48-86522F2E9D0B}" destId="{C65BFABA-FAC5-9045-B1C8-EA50A011927C}" srcOrd="0" destOrd="0" presId="urn:microsoft.com/office/officeart/2005/8/layout/vList5"/>
    <dgm:cxn modelId="{2C613C73-7C22-7F46-8A94-2D14F57EEAB9}" type="presParOf" srcId="{C65BFABA-FAC5-9045-B1C8-EA50A011927C}" destId="{E6073BF7-466A-8D4C-B21C-96D2BEDC1F9D}" srcOrd="0" destOrd="0" presId="urn:microsoft.com/office/officeart/2005/8/layout/vList5"/>
    <dgm:cxn modelId="{10DCA088-0EF8-4040-B20D-781E8B527C6D}" type="presParOf" srcId="{C65BFABA-FAC5-9045-B1C8-EA50A011927C}" destId="{EC31ECAE-953F-3348-8100-577AA252FC57}" srcOrd="1" destOrd="0" presId="urn:microsoft.com/office/officeart/2005/8/layout/vList5"/>
    <dgm:cxn modelId="{28A75B57-EB49-D643-9BCF-9EDE9DB94466}" type="presParOf" srcId="{B7B8EDB0-57CE-2642-8E48-86522F2E9D0B}" destId="{C6577AE6-34CA-1B4E-A320-89C1BD072E8D}" srcOrd="1" destOrd="0" presId="urn:microsoft.com/office/officeart/2005/8/layout/vList5"/>
    <dgm:cxn modelId="{2B6D9507-E49A-204D-90F3-92441EC4724E}" type="presParOf" srcId="{B7B8EDB0-57CE-2642-8E48-86522F2E9D0B}" destId="{6C358C16-DFAA-F44B-9D8D-AEA772DA2406}" srcOrd="2" destOrd="0" presId="urn:microsoft.com/office/officeart/2005/8/layout/vList5"/>
    <dgm:cxn modelId="{EC363C99-6A73-5C44-843C-CD457F1C0C39}" type="presParOf" srcId="{6C358C16-DFAA-F44B-9D8D-AEA772DA2406}" destId="{A6254911-AE6A-5E4A-980E-189BFB465FA5}" srcOrd="0" destOrd="0" presId="urn:microsoft.com/office/officeart/2005/8/layout/vList5"/>
    <dgm:cxn modelId="{D3A5DE01-ED23-3A42-9770-88E773D03F71}" type="presParOf" srcId="{6C358C16-DFAA-F44B-9D8D-AEA772DA2406}" destId="{F2D51DA0-D5C9-5741-9F43-CD66F3E0D869}" srcOrd="1" destOrd="0" presId="urn:microsoft.com/office/officeart/2005/8/layout/vList5"/>
    <dgm:cxn modelId="{758CEDBB-B4E5-0C45-8E19-1BCDC4EF43F2}" type="presParOf" srcId="{B7B8EDB0-57CE-2642-8E48-86522F2E9D0B}" destId="{07E73F9F-DBCC-3344-B955-55380A4E06C7}" srcOrd="3" destOrd="0" presId="urn:microsoft.com/office/officeart/2005/8/layout/vList5"/>
    <dgm:cxn modelId="{8C8A9E74-D324-7644-96D7-B2DC7F981FEB}" type="presParOf" srcId="{B7B8EDB0-57CE-2642-8E48-86522F2E9D0B}" destId="{E6BFA4C7-F4ED-B846-8B37-5EB6A576A5A7}" srcOrd="4" destOrd="0" presId="urn:microsoft.com/office/officeart/2005/8/layout/vList5"/>
    <dgm:cxn modelId="{61B63CB3-5ABE-C445-A86B-4A145DBA655A}" type="presParOf" srcId="{E6BFA4C7-F4ED-B846-8B37-5EB6A576A5A7}" destId="{BC5BEF2F-D30F-BE46-AE6C-413E16C277F2}" srcOrd="0" destOrd="0" presId="urn:microsoft.com/office/officeart/2005/8/layout/vList5"/>
    <dgm:cxn modelId="{8FD6BAD0-AC4F-C14D-B953-589BD628E6D1}" type="presParOf" srcId="{E6BFA4C7-F4ED-B846-8B37-5EB6A576A5A7}" destId="{384302B5-A903-D244-AC42-80D0EB1636EC}" srcOrd="1" destOrd="0" presId="urn:microsoft.com/office/officeart/2005/8/layout/vList5"/>
    <dgm:cxn modelId="{928C66A6-C34A-2540-B70C-396E7045C542}" type="presParOf" srcId="{B7B8EDB0-57CE-2642-8E48-86522F2E9D0B}" destId="{995C3E99-88F7-B144-968B-C6BF17A77E8B}" srcOrd="5" destOrd="0" presId="urn:microsoft.com/office/officeart/2005/8/layout/vList5"/>
    <dgm:cxn modelId="{BBECECC6-D0F3-A94D-BBB0-905590A1CC3D}" type="presParOf" srcId="{B7B8EDB0-57CE-2642-8E48-86522F2E9D0B}" destId="{D9724906-D791-5344-AB62-0BD8C210D16A}" srcOrd="6" destOrd="0" presId="urn:microsoft.com/office/officeart/2005/8/layout/vList5"/>
    <dgm:cxn modelId="{034F4BF4-48B2-E146-A0FC-7281440CE21B}" type="presParOf" srcId="{D9724906-D791-5344-AB62-0BD8C210D16A}" destId="{B08C54D0-5C5E-2742-B72C-C5433224A3DE}" srcOrd="0" destOrd="0" presId="urn:microsoft.com/office/officeart/2005/8/layout/vList5"/>
    <dgm:cxn modelId="{B5FB2F6F-E564-8247-8BF4-F59A54A5EBAA}" type="presParOf" srcId="{D9724906-D791-5344-AB62-0BD8C210D16A}" destId="{E16B8A79-6EA4-BE40-A610-2144190A0E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8748D-E35A-1048-B3E5-B2F76D142ED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85FD2-4875-654B-8AC6-D7D7117EAB40}">
      <dgm:prSet phldrT="[Text]"/>
      <dgm:spPr/>
      <dgm:t>
        <a:bodyPr/>
        <a:lstStyle/>
        <a:p>
          <a:r>
            <a:rPr lang="en-US" dirty="0"/>
            <a:t>R</a:t>
          </a:r>
        </a:p>
      </dgm:t>
    </dgm:pt>
    <dgm:pt modelId="{A47949E7-27A8-DC45-A83A-AFD202B88A8A}" type="parTrans" cxnId="{DC7EF321-6DBB-7844-83B8-D50D6F634441}">
      <dgm:prSet/>
      <dgm:spPr/>
      <dgm:t>
        <a:bodyPr/>
        <a:lstStyle/>
        <a:p>
          <a:endParaRPr lang="en-US"/>
        </a:p>
      </dgm:t>
    </dgm:pt>
    <dgm:pt modelId="{EE6609F5-186C-0241-A2CA-E8C0AC56831A}" type="sibTrans" cxnId="{DC7EF321-6DBB-7844-83B8-D50D6F634441}">
      <dgm:prSet/>
      <dgm:spPr/>
      <dgm:t>
        <a:bodyPr/>
        <a:lstStyle/>
        <a:p>
          <a:endParaRPr lang="en-US"/>
        </a:p>
      </dgm:t>
    </dgm:pt>
    <dgm:pt modelId="{3BF792B7-CF88-9A4A-BB69-3E9E047C12DE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EFLECTING TO</a:t>
          </a:r>
        </a:p>
      </dgm:t>
    </dgm:pt>
    <dgm:pt modelId="{D5355E50-8CB3-8641-A84D-052C7928995E}" type="parTrans" cxnId="{E85B6083-071D-534D-AABF-31CBF57C6ABF}">
      <dgm:prSet/>
      <dgm:spPr/>
      <dgm:t>
        <a:bodyPr/>
        <a:lstStyle/>
        <a:p>
          <a:endParaRPr lang="en-US"/>
        </a:p>
      </dgm:t>
    </dgm:pt>
    <dgm:pt modelId="{F3529CA8-A226-AE44-B633-A6E33C7369FF}" type="sibTrans" cxnId="{E85B6083-071D-534D-AABF-31CBF57C6ABF}">
      <dgm:prSet/>
      <dgm:spPr/>
      <dgm:t>
        <a:bodyPr/>
        <a:lstStyle/>
        <a:p>
          <a:endParaRPr lang="en-US"/>
        </a:p>
      </dgm:t>
    </dgm:pt>
    <dgm:pt modelId="{116F36A0-D3A7-4347-AFA9-CBBFAC9E9A29}">
      <dgm:prSet phldrT="[Text]"/>
      <dgm:spPr/>
      <dgm:t>
        <a:bodyPr/>
        <a:lstStyle/>
        <a:p>
          <a:r>
            <a:rPr lang="en-US" dirty="0"/>
            <a:t>E</a:t>
          </a:r>
        </a:p>
      </dgm:t>
    </dgm:pt>
    <dgm:pt modelId="{75E908DE-5F59-2148-96FF-A063248B0450}" type="parTrans" cxnId="{264F4FFB-03A9-4448-940D-03402D59DD30}">
      <dgm:prSet/>
      <dgm:spPr/>
      <dgm:t>
        <a:bodyPr/>
        <a:lstStyle/>
        <a:p>
          <a:endParaRPr lang="en-US"/>
        </a:p>
      </dgm:t>
    </dgm:pt>
    <dgm:pt modelId="{99D40185-1ED8-134D-92A4-A6FFDBADEFB2}" type="sibTrans" cxnId="{264F4FFB-03A9-4448-940D-03402D59DD30}">
      <dgm:prSet/>
      <dgm:spPr/>
      <dgm:t>
        <a:bodyPr/>
        <a:lstStyle/>
        <a:p>
          <a:endParaRPr lang="en-US"/>
        </a:p>
      </dgm:t>
    </dgm:pt>
    <dgm:pt modelId="{A7148AE4-1664-8545-8A1B-045FF40B71BA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NRICH</a:t>
          </a:r>
        </a:p>
      </dgm:t>
    </dgm:pt>
    <dgm:pt modelId="{BC3CCB87-24DB-3448-BE62-9D213C6EC183}" type="parTrans" cxnId="{6FDC6983-A176-BE47-9144-BC7D3A9D1AD4}">
      <dgm:prSet/>
      <dgm:spPr/>
      <dgm:t>
        <a:bodyPr/>
        <a:lstStyle/>
        <a:p>
          <a:endParaRPr lang="en-US"/>
        </a:p>
      </dgm:t>
    </dgm:pt>
    <dgm:pt modelId="{48F234B3-0B8B-CD4A-A8F0-48EACBA4AF21}" type="sibTrans" cxnId="{6FDC6983-A176-BE47-9144-BC7D3A9D1AD4}">
      <dgm:prSet/>
      <dgm:spPr/>
      <dgm:t>
        <a:bodyPr/>
        <a:lstStyle/>
        <a:p>
          <a:endParaRPr lang="en-US"/>
        </a:p>
      </dgm:t>
    </dgm:pt>
    <dgm:pt modelId="{FD13A2EA-C64E-AA4B-B3F5-975729531AA5}">
      <dgm:prSet phldrT="[Text]"/>
      <dgm:spPr/>
      <dgm:t>
        <a:bodyPr/>
        <a:lstStyle/>
        <a:p>
          <a:r>
            <a:rPr lang="en-US" dirty="0"/>
            <a:t>L</a:t>
          </a:r>
        </a:p>
      </dgm:t>
    </dgm:pt>
    <dgm:pt modelId="{EB96293B-4408-D140-B8A1-73B542DE6968}" type="parTrans" cxnId="{F2D30BFB-D652-5746-8864-CB0262986AE9}">
      <dgm:prSet/>
      <dgm:spPr/>
      <dgm:t>
        <a:bodyPr/>
        <a:lstStyle/>
        <a:p>
          <a:endParaRPr lang="en-US"/>
        </a:p>
      </dgm:t>
    </dgm:pt>
    <dgm:pt modelId="{0D10ED6C-4237-F04D-A1E9-9E72D1F3545E}" type="sibTrans" cxnId="{F2D30BFB-D652-5746-8864-CB0262986AE9}">
      <dgm:prSet/>
      <dgm:spPr/>
      <dgm:t>
        <a:bodyPr/>
        <a:lstStyle/>
        <a:p>
          <a:endParaRPr lang="en-US"/>
        </a:p>
      </dgm:t>
    </dgm:pt>
    <dgm:pt modelId="{272C54DE-81B1-B841-B121-EB65331AF612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IFE AND</a:t>
          </a:r>
        </a:p>
      </dgm:t>
    </dgm:pt>
    <dgm:pt modelId="{CEF75D64-0511-784D-9095-3C131D6B805F}" type="parTrans" cxnId="{F9543FB2-B86D-6143-8016-77F9C7D5738A}">
      <dgm:prSet/>
      <dgm:spPr/>
      <dgm:t>
        <a:bodyPr/>
        <a:lstStyle/>
        <a:p>
          <a:endParaRPr lang="en-US"/>
        </a:p>
      </dgm:t>
    </dgm:pt>
    <dgm:pt modelId="{E40CE364-EC95-9D44-B9B0-13714E2C8B52}" type="sibTrans" cxnId="{F9543FB2-B86D-6143-8016-77F9C7D5738A}">
      <dgm:prSet/>
      <dgm:spPr/>
      <dgm:t>
        <a:bodyPr/>
        <a:lstStyle/>
        <a:p>
          <a:endParaRPr lang="en-US"/>
        </a:p>
      </dgm:t>
    </dgm:pt>
    <dgm:pt modelId="{9C3B60F1-A9E4-A34B-AA94-998A5C443CB7}">
      <dgm:prSet phldrT="[Text]"/>
      <dgm:spPr/>
      <dgm:t>
        <a:bodyPr/>
        <a:lstStyle/>
        <a:p>
          <a:r>
            <a:rPr lang="en-US" dirty="0"/>
            <a:t>F</a:t>
          </a:r>
        </a:p>
      </dgm:t>
    </dgm:pt>
    <dgm:pt modelId="{35FAF5D9-11B0-9241-AC51-DF744B92D8D4}" type="parTrans" cxnId="{477A9D04-1364-484E-B99C-B3BA663B3C4D}">
      <dgm:prSet/>
      <dgm:spPr/>
      <dgm:t>
        <a:bodyPr/>
        <a:lstStyle/>
        <a:p>
          <a:endParaRPr lang="en-US"/>
        </a:p>
      </dgm:t>
    </dgm:pt>
    <dgm:pt modelId="{FC0EF0FE-1E2F-FC40-833E-6496A93058F2}" type="sibTrans" cxnId="{477A9D04-1364-484E-B99C-B3BA663B3C4D}">
      <dgm:prSet/>
      <dgm:spPr/>
      <dgm:t>
        <a:bodyPr/>
        <a:lstStyle/>
        <a:p>
          <a:endParaRPr lang="en-US"/>
        </a:p>
      </dgm:t>
    </dgm:pt>
    <dgm:pt modelId="{77C0DA8C-DA21-6244-B2AC-B54A97B9C768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AMILY</a:t>
          </a:r>
        </a:p>
      </dgm:t>
    </dgm:pt>
    <dgm:pt modelId="{977F314E-9D54-664E-882D-120192DF8A9E}" type="parTrans" cxnId="{2573CA8C-B126-8343-B3E2-8EBE205895D9}">
      <dgm:prSet/>
      <dgm:spPr/>
      <dgm:t>
        <a:bodyPr/>
        <a:lstStyle/>
        <a:p>
          <a:endParaRPr lang="en-US"/>
        </a:p>
      </dgm:t>
    </dgm:pt>
    <dgm:pt modelId="{3E0609C7-1C4E-1B48-97D4-97EA43378C0E}" type="sibTrans" cxnId="{2573CA8C-B126-8343-B3E2-8EBE205895D9}">
      <dgm:prSet/>
      <dgm:spPr/>
      <dgm:t>
        <a:bodyPr/>
        <a:lstStyle/>
        <a:p>
          <a:endParaRPr lang="en-US"/>
        </a:p>
      </dgm:t>
    </dgm:pt>
    <dgm:pt modelId="{895A742E-0619-144E-89F4-8F5007AB0A47}">
      <dgm:prSet phldrT="[Text]"/>
      <dgm:spPr/>
      <dgm:t>
        <a:bodyPr/>
        <a:lstStyle/>
        <a:p>
          <a:r>
            <a:rPr lang="en-US" dirty="0"/>
            <a:t>E</a:t>
          </a:r>
        </a:p>
      </dgm:t>
    </dgm:pt>
    <dgm:pt modelId="{8A778DAC-2DC9-1A47-AF58-3464057CA4E1}" type="parTrans" cxnId="{ABC3F348-EA7C-FE49-9EB3-17AF629E5989}">
      <dgm:prSet/>
      <dgm:spPr/>
      <dgm:t>
        <a:bodyPr/>
        <a:lstStyle/>
        <a:p>
          <a:endParaRPr lang="en-US"/>
        </a:p>
      </dgm:t>
    </dgm:pt>
    <dgm:pt modelId="{D5AD065F-4B10-5749-AB4D-0056132D83AA}" type="sibTrans" cxnId="{ABC3F348-EA7C-FE49-9EB3-17AF629E5989}">
      <dgm:prSet/>
      <dgm:spPr/>
      <dgm:t>
        <a:bodyPr/>
        <a:lstStyle/>
        <a:p>
          <a:endParaRPr lang="en-US"/>
        </a:p>
      </dgm:t>
    </dgm:pt>
    <dgm:pt modelId="{00523A1A-7622-6641-94E5-4065C20684C0}">
      <dgm:prSet phldrT="[Text]"/>
      <dgm:spPr/>
      <dgm:t>
        <a:bodyPr/>
        <a:lstStyle/>
        <a:p>
          <a:pPr>
            <a:buNone/>
          </a:pPr>
          <a:r>
            <a:rPr lang="en-US" dirty="0"/>
            <a:t>NHANCE</a:t>
          </a:r>
        </a:p>
      </dgm:t>
    </dgm:pt>
    <dgm:pt modelId="{BDD5C614-C0AA-AC4C-92B5-773DFFDCB946}" type="parTrans" cxnId="{C979583D-DEA0-FA4F-9BE0-752CB1C4F787}">
      <dgm:prSet/>
      <dgm:spPr/>
      <dgm:t>
        <a:bodyPr/>
        <a:lstStyle/>
        <a:p>
          <a:endParaRPr lang="en-US"/>
        </a:p>
      </dgm:t>
    </dgm:pt>
    <dgm:pt modelId="{E3F3A3F4-8095-844F-ABC9-D8925271ED96}" type="sibTrans" cxnId="{C979583D-DEA0-FA4F-9BE0-752CB1C4F787}">
      <dgm:prSet/>
      <dgm:spPr/>
      <dgm:t>
        <a:bodyPr/>
        <a:lstStyle/>
        <a:p>
          <a:endParaRPr lang="en-US"/>
        </a:p>
      </dgm:t>
    </dgm:pt>
    <dgm:pt modelId="{A2FF521F-C4D6-674E-9004-A2E69C92E532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41AA4808-724F-D94F-B368-70599D8FE764}" type="parTrans" cxnId="{18FEBBD7-C9B6-3041-8FE9-80D087B186A1}">
      <dgm:prSet/>
      <dgm:spPr/>
      <dgm:t>
        <a:bodyPr/>
        <a:lstStyle/>
        <a:p>
          <a:endParaRPr lang="en-US"/>
        </a:p>
      </dgm:t>
    </dgm:pt>
    <dgm:pt modelId="{AA39FB42-247B-DB4C-85AD-8A6846E49F45}" type="sibTrans" cxnId="{18FEBBD7-C9B6-3041-8FE9-80D087B186A1}">
      <dgm:prSet/>
      <dgm:spPr/>
      <dgm:t>
        <a:bodyPr/>
        <a:lstStyle/>
        <a:p>
          <a:endParaRPr lang="en-US"/>
        </a:p>
      </dgm:t>
    </dgm:pt>
    <dgm:pt modelId="{CB0BE8DC-01D0-804E-A0E6-50168E607094}">
      <dgm:prSet phldrT="[Text]"/>
      <dgm:spPr/>
      <dgm:t>
        <a:bodyPr/>
        <a:lstStyle/>
        <a:p>
          <a:pPr>
            <a:buNone/>
          </a:pPr>
          <a:r>
            <a:rPr lang="en-US" dirty="0"/>
            <a:t>O-PARENTING</a:t>
          </a:r>
        </a:p>
      </dgm:t>
    </dgm:pt>
    <dgm:pt modelId="{71A54EB6-9B9E-5840-938D-0BF3423C7904}" type="parTrans" cxnId="{A4E61C1F-4E74-6841-8E43-CA8633CAEFEC}">
      <dgm:prSet/>
      <dgm:spPr/>
      <dgm:t>
        <a:bodyPr/>
        <a:lstStyle/>
        <a:p>
          <a:endParaRPr lang="en-US"/>
        </a:p>
      </dgm:t>
    </dgm:pt>
    <dgm:pt modelId="{4CAFE7AC-3342-C140-97AD-2F08BE23EFD5}" type="sibTrans" cxnId="{A4E61C1F-4E74-6841-8E43-CA8633CAEFEC}">
      <dgm:prSet/>
      <dgm:spPr/>
      <dgm:t>
        <a:bodyPr/>
        <a:lstStyle/>
        <a:p>
          <a:endParaRPr lang="en-US"/>
        </a:p>
      </dgm:t>
    </dgm:pt>
    <dgm:pt modelId="{D725FCC1-0922-104F-93F2-58CA700674BD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5EA6F9AC-9536-4848-9944-85B99A28CB68}" type="parTrans" cxnId="{5A589AE2-7644-A94A-AB66-B005DC9735C6}">
      <dgm:prSet/>
      <dgm:spPr/>
      <dgm:t>
        <a:bodyPr/>
        <a:lstStyle/>
        <a:p>
          <a:endParaRPr lang="en-US"/>
        </a:p>
      </dgm:t>
    </dgm:pt>
    <dgm:pt modelId="{6AD2C690-E7FA-4F46-B027-73BFA6271B55}" type="sibTrans" cxnId="{5A589AE2-7644-A94A-AB66-B005DC9735C6}">
      <dgm:prSet/>
      <dgm:spPr/>
      <dgm:t>
        <a:bodyPr/>
        <a:lstStyle/>
        <a:p>
          <a:endParaRPr lang="en-US"/>
        </a:p>
      </dgm:t>
    </dgm:pt>
    <dgm:pt modelId="{23045EBF-E2D3-6449-A329-FACDEEF846C4}">
      <dgm:prSet phldrT="[Text]"/>
      <dgm:spPr/>
      <dgm:t>
        <a:bodyPr/>
        <a:lstStyle/>
        <a:p>
          <a:pPr>
            <a:buNone/>
          </a:pPr>
          <a:r>
            <a:rPr lang="en-US" dirty="0"/>
            <a:t>EAMWORK</a:t>
          </a:r>
        </a:p>
      </dgm:t>
    </dgm:pt>
    <dgm:pt modelId="{F6E4D3FE-C12B-AE4C-9A07-08D34778E804}" type="parTrans" cxnId="{09367CC4-B638-024C-8DB8-07F3295D9698}">
      <dgm:prSet/>
      <dgm:spPr/>
      <dgm:t>
        <a:bodyPr/>
        <a:lstStyle/>
        <a:p>
          <a:endParaRPr lang="en-US"/>
        </a:p>
      </dgm:t>
    </dgm:pt>
    <dgm:pt modelId="{1D3B9420-3A47-CE4D-9AA4-A77671F2B4FA}" type="sibTrans" cxnId="{09367CC4-B638-024C-8DB8-07F3295D9698}">
      <dgm:prSet/>
      <dgm:spPr/>
      <dgm:t>
        <a:bodyPr/>
        <a:lstStyle/>
        <a:p>
          <a:endParaRPr lang="en-US"/>
        </a:p>
      </dgm:t>
    </dgm:pt>
    <dgm:pt modelId="{B7B8EDB0-57CE-2642-8E48-86522F2E9D0B}" type="pres">
      <dgm:prSet presAssocID="{2768748D-E35A-1048-B3E5-B2F76D142EDB}" presName="Name0" presStyleCnt="0">
        <dgm:presLayoutVars>
          <dgm:dir/>
          <dgm:animLvl val="lvl"/>
          <dgm:resizeHandles val="exact"/>
        </dgm:presLayoutVars>
      </dgm:prSet>
      <dgm:spPr/>
    </dgm:pt>
    <dgm:pt modelId="{C65BFABA-FAC5-9045-B1C8-EA50A011927C}" type="pres">
      <dgm:prSet presAssocID="{58485FD2-4875-654B-8AC6-D7D7117EAB40}" presName="linNode" presStyleCnt="0"/>
      <dgm:spPr/>
    </dgm:pt>
    <dgm:pt modelId="{E6073BF7-466A-8D4C-B21C-96D2BEDC1F9D}" type="pres">
      <dgm:prSet presAssocID="{58485FD2-4875-654B-8AC6-D7D7117EAB40}" presName="parentText" presStyleLbl="node1" presStyleIdx="0" presStyleCnt="7" custScaleX="42361">
        <dgm:presLayoutVars>
          <dgm:chMax val="1"/>
          <dgm:bulletEnabled val="1"/>
        </dgm:presLayoutVars>
      </dgm:prSet>
      <dgm:spPr/>
    </dgm:pt>
    <dgm:pt modelId="{EC31ECAE-953F-3348-8100-577AA252FC57}" type="pres">
      <dgm:prSet presAssocID="{58485FD2-4875-654B-8AC6-D7D7117EAB40}" presName="descendantText" presStyleLbl="alignAccFollowNode1" presStyleIdx="0" presStyleCnt="7" custScaleX="58178">
        <dgm:presLayoutVars>
          <dgm:bulletEnabled val="1"/>
        </dgm:presLayoutVars>
      </dgm:prSet>
      <dgm:spPr/>
    </dgm:pt>
    <dgm:pt modelId="{C6577AE6-34CA-1B4E-A320-89C1BD072E8D}" type="pres">
      <dgm:prSet presAssocID="{EE6609F5-186C-0241-A2CA-E8C0AC56831A}" presName="sp" presStyleCnt="0"/>
      <dgm:spPr/>
    </dgm:pt>
    <dgm:pt modelId="{6C358C16-DFAA-F44B-9D8D-AEA772DA2406}" type="pres">
      <dgm:prSet presAssocID="{116F36A0-D3A7-4347-AFA9-CBBFAC9E9A29}" presName="linNode" presStyleCnt="0"/>
      <dgm:spPr/>
    </dgm:pt>
    <dgm:pt modelId="{A6254911-AE6A-5E4A-980E-189BFB465FA5}" type="pres">
      <dgm:prSet presAssocID="{116F36A0-D3A7-4347-AFA9-CBBFAC9E9A29}" presName="parentText" presStyleLbl="node1" presStyleIdx="1" presStyleCnt="7" custScaleX="42361">
        <dgm:presLayoutVars>
          <dgm:chMax val="1"/>
          <dgm:bulletEnabled val="1"/>
        </dgm:presLayoutVars>
      </dgm:prSet>
      <dgm:spPr/>
    </dgm:pt>
    <dgm:pt modelId="{F2D51DA0-D5C9-5741-9F43-CD66F3E0D869}" type="pres">
      <dgm:prSet presAssocID="{116F36A0-D3A7-4347-AFA9-CBBFAC9E9A29}" presName="descendantText" presStyleLbl="alignAccFollowNode1" presStyleIdx="1" presStyleCnt="7" custScaleX="51450">
        <dgm:presLayoutVars>
          <dgm:bulletEnabled val="1"/>
        </dgm:presLayoutVars>
      </dgm:prSet>
      <dgm:spPr/>
    </dgm:pt>
    <dgm:pt modelId="{07E73F9F-DBCC-3344-B955-55380A4E06C7}" type="pres">
      <dgm:prSet presAssocID="{99D40185-1ED8-134D-92A4-A6FFDBADEFB2}" presName="sp" presStyleCnt="0"/>
      <dgm:spPr/>
    </dgm:pt>
    <dgm:pt modelId="{E6BFA4C7-F4ED-B846-8B37-5EB6A576A5A7}" type="pres">
      <dgm:prSet presAssocID="{9C3B60F1-A9E4-A34B-AA94-998A5C443CB7}" presName="linNode" presStyleCnt="0"/>
      <dgm:spPr/>
    </dgm:pt>
    <dgm:pt modelId="{BC5BEF2F-D30F-BE46-AE6C-413E16C277F2}" type="pres">
      <dgm:prSet presAssocID="{9C3B60F1-A9E4-A34B-AA94-998A5C443CB7}" presName="parentText" presStyleLbl="node1" presStyleIdx="2" presStyleCnt="7" custScaleX="42361">
        <dgm:presLayoutVars>
          <dgm:chMax val="1"/>
          <dgm:bulletEnabled val="1"/>
        </dgm:presLayoutVars>
      </dgm:prSet>
      <dgm:spPr/>
    </dgm:pt>
    <dgm:pt modelId="{384302B5-A903-D244-AC42-80D0EB1636EC}" type="pres">
      <dgm:prSet presAssocID="{9C3B60F1-A9E4-A34B-AA94-998A5C443CB7}" presName="descendantText" presStyleLbl="alignAccFollowNode1" presStyleIdx="2" presStyleCnt="7" custScaleX="51450">
        <dgm:presLayoutVars>
          <dgm:bulletEnabled val="1"/>
        </dgm:presLayoutVars>
      </dgm:prSet>
      <dgm:spPr/>
    </dgm:pt>
    <dgm:pt modelId="{995C3E99-88F7-B144-968B-C6BF17A77E8B}" type="pres">
      <dgm:prSet presAssocID="{FC0EF0FE-1E2F-FC40-833E-6496A93058F2}" presName="sp" presStyleCnt="0"/>
      <dgm:spPr/>
    </dgm:pt>
    <dgm:pt modelId="{D9724906-D791-5344-AB62-0BD8C210D16A}" type="pres">
      <dgm:prSet presAssocID="{FD13A2EA-C64E-AA4B-B3F5-975729531AA5}" presName="linNode" presStyleCnt="0"/>
      <dgm:spPr/>
    </dgm:pt>
    <dgm:pt modelId="{B08C54D0-5C5E-2742-B72C-C5433224A3DE}" type="pres">
      <dgm:prSet presAssocID="{FD13A2EA-C64E-AA4B-B3F5-975729531AA5}" presName="parentText" presStyleLbl="node1" presStyleIdx="3" presStyleCnt="7" custScaleX="42361">
        <dgm:presLayoutVars>
          <dgm:chMax val="1"/>
          <dgm:bulletEnabled val="1"/>
        </dgm:presLayoutVars>
      </dgm:prSet>
      <dgm:spPr/>
    </dgm:pt>
    <dgm:pt modelId="{E16B8A79-6EA4-BE40-A610-2144190A0E93}" type="pres">
      <dgm:prSet presAssocID="{FD13A2EA-C64E-AA4B-B3F5-975729531AA5}" presName="descendantText" presStyleLbl="alignAccFollowNode1" presStyleIdx="3" presStyleCnt="7" custScaleX="51450">
        <dgm:presLayoutVars>
          <dgm:bulletEnabled val="1"/>
        </dgm:presLayoutVars>
      </dgm:prSet>
      <dgm:spPr/>
    </dgm:pt>
    <dgm:pt modelId="{7B9C93A0-775C-244D-9CDB-C5EAE4DD062F}" type="pres">
      <dgm:prSet presAssocID="{0D10ED6C-4237-F04D-A1E9-9E72D1F3545E}" presName="sp" presStyleCnt="0"/>
      <dgm:spPr/>
    </dgm:pt>
    <dgm:pt modelId="{95B0FF83-4432-254B-9B50-B1C8C5EA86DD}" type="pres">
      <dgm:prSet presAssocID="{895A742E-0619-144E-89F4-8F5007AB0A47}" presName="linNode" presStyleCnt="0"/>
      <dgm:spPr/>
    </dgm:pt>
    <dgm:pt modelId="{1C19C182-5077-1D49-A504-C9421F8909D8}" type="pres">
      <dgm:prSet presAssocID="{895A742E-0619-144E-89F4-8F5007AB0A47}" presName="parentText" presStyleLbl="node1" presStyleIdx="4" presStyleCnt="7" custScaleX="42361">
        <dgm:presLayoutVars>
          <dgm:chMax val="1"/>
          <dgm:bulletEnabled val="1"/>
        </dgm:presLayoutVars>
      </dgm:prSet>
      <dgm:spPr/>
    </dgm:pt>
    <dgm:pt modelId="{987D67AD-AA28-B140-9FAD-73B5F3F00068}" type="pres">
      <dgm:prSet presAssocID="{895A742E-0619-144E-89F4-8F5007AB0A47}" presName="descendantText" presStyleLbl="alignAccFollowNode1" presStyleIdx="4" presStyleCnt="7" custScaleX="51450">
        <dgm:presLayoutVars>
          <dgm:bulletEnabled val="1"/>
        </dgm:presLayoutVars>
      </dgm:prSet>
      <dgm:spPr/>
    </dgm:pt>
    <dgm:pt modelId="{24BF194A-1863-B742-B98E-DB3983B94AB0}" type="pres">
      <dgm:prSet presAssocID="{D5AD065F-4B10-5749-AB4D-0056132D83AA}" presName="sp" presStyleCnt="0"/>
      <dgm:spPr/>
    </dgm:pt>
    <dgm:pt modelId="{8BF92DA4-038C-984C-AC6E-BCA1A677D5A9}" type="pres">
      <dgm:prSet presAssocID="{A2FF521F-C4D6-674E-9004-A2E69C92E532}" presName="linNode" presStyleCnt="0"/>
      <dgm:spPr/>
    </dgm:pt>
    <dgm:pt modelId="{B08E08BA-5EFC-AF45-A4FC-6308E43E551A}" type="pres">
      <dgm:prSet presAssocID="{A2FF521F-C4D6-674E-9004-A2E69C92E532}" presName="parentText" presStyleLbl="node1" presStyleIdx="5" presStyleCnt="7" custScaleX="42361">
        <dgm:presLayoutVars>
          <dgm:chMax val="1"/>
          <dgm:bulletEnabled val="1"/>
        </dgm:presLayoutVars>
      </dgm:prSet>
      <dgm:spPr/>
    </dgm:pt>
    <dgm:pt modelId="{7F619DCC-85EC-E24B-AA20-61CED4A4CAC3}" type="pres">
      <dgm:prSet presAssocID="{A2FF521F-C4D6-674E-9004-A2E69C92E532}" presName="descendantText" presStyleLbl="alignAccFollowNode1" presStyleIdx="5" presStyleCnt="7" custScaleX="51450">
        <dgm:presLayoutVars>
          <dgm:bulletEnabled val="1"/>
        </dgm:presLayoutVars>
      </dgm:prSet>
      <dgm:spPr/>
    </dgm:pt>
    <dgm:pt modelId="{F3C6DFC1-6DC7-3F4D-B49D-A3D924F79565}" type="pres">
      <dgm:prSet presAssocID="{AA39FB42-247B-DB4C-85AD-8A6846E49F45}" presName="sp" presStyleCnt="0"/>
      <dgm:spPr/>
    </dgm:pt>
    <dgm:pt modelId="{D1826683-355D-0543-BA96-01696E78E350}" type="pres">
      <dgm:prSet presAssocID="{D725FCC1-0922-104F-93F2-58CA700674BD}" presName="linNode" presStyleCnt="0"/>
      <dgm:spPr/>
    </dgm:pt>
    <dgm:pt modelId="{9DDC7560-93D1-DE4B-AF43-5690D6B1AC89}" type="pres">
      <dgm:prSet presAssocID="{D725FCC1-0922-104F-93F2-58CA700674BD}" presName="parentText" presStyleLbl="node1" presStyleIdx="6" presStyleCnt="7" custScaleX="42361">
        <dgm:presLayoutVars>
          <dgm:chMax val="1"/>
          <dgm:bulletEnabled val="1"/>
        </dgm:presLayoutVars>
      </dgm:prSet>
      <dgm:spPr/>
    </dgm:pt>
    <dgm:pt modelId="{4BADCAE6-A106-3A44-8C6A-22F5CCF9B0D5}" type="pres">
      <dgm:prSet presAssocID="{D725FCC1-0922-104F-93F2-58CA700674BD}" presName="descendantText" presStyleLbl="alignAccFollowNode1" presStyleIdx="6" presStyleCnt="7" custScaleX="51450">
        <dgm:presLayoutVars>
          <dgm:bulletEnabled val="1"/>
        </dgm:presLayoutVars>
      </dgm:prSet>
      <dgm:spPr/>
    </dgm:pt>
  </dgm:ptLst>
  <dgm:cxnLst>
    <dgm:cxn modelId="{477A9D04-1364-484E-B99C-B3BA663B3C4D}" srcId="{2768748D-E35A-1048-B3E5-B2F76D142EDB}" destId="{9C3B60F1-A9E4-A34B-AA94-998A5C443CB7}" srcOrd="2" destOrd="0" parTransId="{35FAF5D9-11B0-9241-AC51-DF744B92D8D4}" sibTransId="{FC0EF0FE-1E2F-FC40-833E-6496A93058F2}"/>
    <dgm:cxn modelId="{88516B13-B00E-1844-9446-8B055B405933}" type="presOf" srcId="{3BF792B7-CF88-9A4A-BB69-3E9E047C12DE}" destId="{EC31ECAE-953F-3348-8100-577AA252FC57}" srcOrd="0" destOrd="0" presId="urn:microsoft.com/office/officeart/2005/8/layout/vList5"/>
    <dgm:cxn modelId="{18CB9115-4811-294C-87D3-94CFA5F62F17}" type="presOf" srcId="{CB0BE8DC-01D0-804E-A0E6-50168E607094}" destId="{7F619DCC-85EC-E24B-AA20-61CED4A4CAC3}" srcOrd="0" destOrd="0" presId="urn:microsoft.com/office/officeart/2005/8/layout/vList5"/>
    <dgm:cxn modelId="{A4E61C1F-4E74-6841-8E43-CA8633CAEFEC}" srcId="{A2FF521F-C4D6-674E-9004-A2E69C92E532}" destId="{CB0BE8DC-01D0-804E-A0E6-50168E607094}" srcOrd="0" destOrd="0" parTransId="{71A54EB6-9B9E-5840-938D-0BF3423C7904}" sibTransId="{4CAFE7AC-3342-C140-97AD-2F08BE23EFD5}"/>
    <dgm:cxn modelId="{DC7EF321-6DBB-7844-83B8-D50D6F634441}" srcId="{2768748D-E35A-1048-B3E5-B2F76D142EDB}" destId="{58485FD2-4875-654B-8AC6-D7D7117EAB40}" srcOrd="0" destOrd="0" parTransId="{A47949E7-27A8-DC45-A83A-AFD202B88A8A}" sibTransId="{EE6609F5-186C-0241-A2CA-E8C0AC56831A}"/>
    <dgm:cxn modelId="{72EF123D-D4EA-F44A-ADB1-B686B8E065FB}" type="presOf" srcId="{00523A1A-7622-6641-94E5-4065C20684C0}" destId="{987D67AD-AA28-B140-9FAD-73B5F3F00068}" srcOrd="0" destOrd="0" presId="urn:microsoft.com/office/officeart/2005/8/layout/vList5"/>
    <dgm:cxn modelId="{C979583D-DEA0-FA4F-9BE0-752CB1C4F787}" srcId="{895A742E-0619-144E-89F4-8F5007AB0A47}" destId="{00523A1A-7622-6641-94E5-4065C20684C0}" srcOrd="0" destOrd="0" parTransId="{BDD5C614-C0AA-AC4C-92B5-773DFFDCB946}" sibTransId="{E3F3A3F4-8095-844F-ABC9-D8925271ED96}"/>
    <dgm:cxn modelId="{ABC3F348-EA7C-FE49-9EB3-17AF629E5989}" srcId="{2768748D-E35A-1048-B3E5-B2F76D142EDB}" destId="{895A742E-0619-144E-89F4-8F5007AB0A47}" srcOrd="4" destOrd="0" parTransId="{8A778DAC-2DC9-1A47-AF58-3464057CA4E1}" sibTransId="{D5AD065F-4B10-5749-AB4D-0056132D83AA}"/>
    <dgm:cxn modelId="{1C6D8D50-4800-EC48-8F02-11511D0311B7}" type="presOf" srcId="{272C54DE-81B1-B841-B121-EB65331AF612}" destId="{E16B8A79-6EA4-BE40-A610-2144190A0E93}" srcOrd="0" destOrd="0" presId="urn:microsoft.com/office/officeart/2005/8/layout/vList5"/>
    <dgm:cxn modelId="{A3152653-381E-5546-A5DA-C9A1244545A9}" type="presOf" srcId="{2768748D-E35A-1048-B3E5-B2F76D142EDB}" destId="{B7B8EDB0-57CE-2642-8E48-86522F2E9D0B}" srcOrd="0" destOrd="0" presId="urn:microsoft.com/office/officeart/2005/8/layout/vList5"/>
    <dgm:cxn modelId="{E5A33E62-EE89-3C4C-836D-8A50B89291E9}" type="presOf" srcId="{FD13A2EA-C64E-AA4B-B3F5-975729531AA5}" destId="{B08C54D0-5C5E-2742-B72C-C5433224A3DE}" srcOrd="0" destOrd="0" presId="urn:microsoft.com/office/officeart/2005/8/layout/vList5"/>
    <dgm:cxn modelId="{61F23575-9E2D-8E41-85AC-243F22187D12}" type="presOf" srcId="{9C3B60F1-A9E4-A34B-AA94-998A5C443CB7}" destId="{BC5BEF2F-D30F-BE46-AE6C-413E16C277F2}" srcOrd="0" destOrd="0" presId="urn:microsoft.com/office/officeart/2005/8/layout/vList5"/>
    <dgm:cxn modelId="{B1B3F77B-93EF-334D-864C-F94E5F7609A0}" type="presOf" srcId="{A7148AE4-1664-8545-8A1B-045FF40B71BA}" destId="{F2D51DA0-D5C9-5741-9F43-CD66F3E0D869}" srcOrd="0" destOrd="0" presId="urn:microsoft.com/office/officeart/2005/8/layout/vList5"/>
    <dgm:cxn modelId="{E85B6083-071D-534D-AABF-31CBF57C6ABF}" srcId="{58485FD2-4875-654B-8AC6-D7D7117EAB40}" destId="{3BF792B7-CF88-9A4A-BB69-3E9E047C12DE}" srcOrd="0" destOrd="0" parTransId="{D5355E50-8CB3-8641-A84D-052C7928995E}" sibTransId="{F3529CA8-A226-AE44-B633-A6E33C7369FF}"/>
    <dgm:cxn modelId="{6FDC6983-A176-BE47-9144-BC7D3A9D1AD4}" srcId="{116F36A0-D3A7-4347-AFA9-CBBFAC9E9A29}" destId="{A7148AE4-1664-8545-8A1B-045FF40B71BA}" srcOrd="0" destOrd="0" parTransId="{BC3CCB87-24DB-3448-BE62-9D213C6EC183}" sibTransId="{48F234B3-0B8B-CD4A-A8F0-48EACBA4AF21}"/>
    <dgm:cxn modelId="{40957583-A28A-0A4B-91C8-5112691DABBE}" type="presOf" srcId="{23045EBF-E2D3-6449-A329-FACDEEF846C4}" destId="{4BADCAE6-A106-3A44-8C6A-22F5CCF9B0D5}" srcOrd="0" destOrd="0" presId="urn:microsoft.com/office/officeart/2005/8/layout/vList5"/>
    <dgm:cxn modelId="{2573CA8C-B126-8343-B3E2-8EBE205895D9}" srcId="{9C3B60F1-A9E4-A34B-AA94-998A5C443CB7}" destId="{77C0DA8C-DA21-6244-B2AC-B54A97B9C768}" srcOrd="0" destOrd="0" parTransId="{977F314E-9D54-664E-882D-120192DF8A9E}" sibTransId="{3E0609C7-1C4E-1B48-97D4-97EA43378C0E}"/>
    <dgm:cxn modelId="{1D80A48D-756D-F749-A56E-0EAE97AD8D2D}" type="presOf" srcId="{D725FCC1-0922-104F-93F2-58CA700674BD}" destId="{9DDC7560-93D1-DE4B-AF43-5690D6B1AC89}" srcOrd="0" destOrd="0" presId="urn:microsoft.com/office/officeart/2005/8/layout/vList5"/>
    <dgm:cxn modelId="{F9543FB2-B86D-6143-8016-77F9C7D5738A}" srcId="{FD13A2EA-C64E-AA4B-B3F5-975729531AA5}" destId="{272C54DE-81B1-B841-B121-EB65331AF612}" srcOrd="0" destOrd="0" parTransId="{CEF75D64-0511-784D-9095-3C131D6B805F}" sibTransId="{E40CE364-EC95-9D44-B9B0-13714E2C8B52}"/>
    <dgm:cxn modelId="{A5BFFFB5-A6FD-6C4D-831C-01B36F5A883C}" type="presOf" srcId="{77C0DA8C-DA21-6244-B2AC-B54A97B9C768}" destId="{384302B5-A903-D244-AC42-80D0EB1636EC}" srcOrd="0" destOrd="0" presId="urn:microsoft.com/office/officeart/2005/8/layout/vList5"/>
    <dgm:cxn modelId="{7D7FC8BF-AF12-6E45-827B-94052976E1F8}" type="presOf" srcId="{A2FF521F-C4D6-674E-9004-A2E69C92E532}" destId="{B08E08BA-5EFC-AF45-A4FC-6308E43E551A}" srcOrd="0" destOrd="0" presId="urn:microsoft.com/office/officeart/2005/8/layout/vList5"/>
    <dgm:cxn modelId="{09367CC4-B638-024C-8DB8-07F3295D9698}" srcId="{D725FCC1-0922-104F-93F2-58CA700674BD}" destId="{23045EBF-E2D3-6449-A329-FACDEEF846C4}" srcOrd="0" destOrd="0" parTransId="{F6E4D3FE-C12B-AE4C-9A07-08D34778E804}" sibTransId="{1D3B9420-3A47-CE4D-9AA4-A77671F2B4FA}"/>
    <dgm:cxn modelId="{636902CC-B668-D948-837B-0AB5C3CBE877}" type="presOf" srcId="{895A742E-0619-144E-89F4-8F5007AB0A47}" destId="{1C19C182-5077-1D49-A504-C9421F8909D8}" srcOrd="0" destOrd="0" presId="urn:microsoft.com/office/officeart/2005/8/layout/vList5"/>
    <dgm:cxn modelId="{BBF75DCD-B4AA-FC42-BA39-5ACC562CEE1B}" type="presOf" srcId="{58485FD2-4875-654B-8AC6-D7D7117EAB40}" destId="{E6073BF7-466A-8D4C-B21C-96D2BEDC1F9D}" srcOrd="0" destOrd="0" presId="urn:microsoft.com/office/officeart/2005/8/layout/vList5"/>
    <dgm:cxn modelId="{6D0977D7-333E-4E4D-A2B3-4C4572B0500B}" type="presOf" srcId="{116F36A0-D3A7-4347-AFA9-CBBFAC9E9A29}" destId="{A6254911-AE6A-5E4A-980E-189BFB465FA5}" srcOrd="0" destOrd="0" presId="urn:microsoft.com/office/officeart/2005/8/layout/vList5"/>
    <dgm:cxn modelId="{18FEBBD7-C9B6-3041-8FE9-80D087B186A1}" srcId="{2768748D-E35A-1048-B3E5-B2F76D142EDB}" destId="{A2FF521F-C4D6-674E-9004-A2E69C92E532}" srcOrd="5" destOrd="0" parTransId="{41AA4808-724F-D94F-B368-70599D8FE764}" sibTransId="{AA39FB42-247B-DB4C-85AD-8A6846E49F45}"/>
    <dgm:cxn modelId="{5A589AE2-7644-A94A-AB66-B005DC9735C6}" srcId="{2768748D-E35A-1048-B3E5-B2F76D142EDB}" destId="{D725FCC1-0922-104F-93F2-58CA700674BD}" srcOrd="6" destOrd="0" parTransId="{5EA6F9AC-9536-4848-9944-85B99A28CB68}" sibTransId="{6AD2C690-E7FA-4F46-B027-73BFA6271B55}"/>
    <dgm:cxn modelId="{F2D30BFB-D652-5746-8864-CB0262986AE9}" srcId="{2768748D-E35A-1048-B3E5-B2F76D142EDB}" destId="{FD13A2EA-C64E-AA4B-B3F5-975729531AA5}" srcOrd="3" destOrd="0" parTransId="{EB96293B-4408-D140-B8A1-73B542DE6968}" sibTransId="{0D10ED6C-4237-F04D-A1E9-9E72D1F3545E}"/>
    <dgm:cxn modelId="{264F4FFB-03A9-4448-940D-03402D59DD30}" srcId="{2768748D-E35A-1048-B3E5-B2F76D142EDB}" destId="{116F36A0-D3A7-4347-AFA9-CBBFAC9E9A29}" srcOrd="1" destOrd="0" parTransId="{75E908DE-5F59-2148-96FF-A063248B0450}" sibTransId="{99D40185-1ED8-134D-92A4-A6FFDBADEFB2}"/>
    <dgm:cxn modelId="{EFDC5216-0D20-2647-A1BB-22C12CDF7022}" type="presParOf" srcId="{B7B8EDB0-57CE-2642-8E48-86522F2E9D0B}" destId="{C65BFABA-FAC5-9045-B1C8-EA50A011927C}" srcOrd="0" destOrd="0" presId="urn:microsoft.com/office/officeart/2005/8/layout/vList5"/>
    <dgm:cxn modelId="{2C613C73-7C22-7F46-8A94-2D14F57EEAB9}" type="presParOf" srcId="{C65BFABA-FAC5-9045-B1C8-EA50A011927C}" destId="{E6073BF7-466A-8D4C-B21C-96D2BEDC1F9D}" srcOrd="0" destOrd="0" presId="urn:microsoft.com/office/officeart/2005/8/layout/vList5"/>
    <dgm:cxn modelId="{10DCA088-0EF8-4040-B20D-781E8B527C6D}" type="presParOf" srcId="{C65BFABA-FAC5-9045-B1C8-EA50A011927C}" destId="{EC31ECAE-953F-3348-8100-577AA252FC57}" srcOrd="1" destOrd="0" presId="urn:microsoft.com/office/officeart/2005/8/layout/vList5"/>
    <dgm:cxn modelId="{28A75B57-EB49-D643-9BCF-9EDE9DB94466}" type="presParOf" srcId="{B7B8EDB0-57CE-2642-8E48-86522F2E9D0B}" destId="{C6577AE6-34CA-1B4E-A320-89C1BD072E8D}" srcOrd="1" destOrd="0" presId="urn:microsoft.com/office/officeart/2005/8/layout/vList5"/>
    <dgm:cxn modelId="{2B6D9507-E49A-204D-90F3-92441EC4724E}" type="presParOf" srcId="{B7B8EDB0-57CE-2642-8E48-86522F2E9D0B}" destId="{6C358C16-DFAA-F44B-9D8D-AEA772DA2406}" srcOrd="2" destOrd="0" presId="urn:microsoft.com/office/officeart/2005/8/layout/vList5"/>
    <dgm:cxn modelId="{EC363C99-6A73-5C44-843C-CD457F1C0C39}" type="presParOf" srcId="{6C358C16-DFAA-F44B-9D8D-AEA772DA2406}" destId="{A6254911-AE6A-5E4A-980E-189BFB465FA5}" srcOrd="0" destOrd="0" presId="urn:microsoft.com/office/officeart/2005/8/layout/vList5"/>
    <dgm:cxn modelId="{D3A5DE01-ED23-3A42-9770-88E773D03F71}" type="presParOf" srcId="{6C358C16-DFAA-F44B-9D8D-AEA772DA2406}" destId="{F2D51DA0-D5C9-5741-9F43-CD66F3E0D869}" srcOrd="1" destOrd="0" presId="urn:microsoft.com/office/officeart/2005/8/layout/vList5"/>
    <dgm:cxn modelId="{758CEDBB-B4E5-0C45-8E19-1BCDC4EF43F2}" type="presParOf" srcId="{B7B8EDB0-57CE-2642-8E48-86522F2E9D0B}" destId="{07E73F9F-DBCC-3344-B955-55380A4E06C7}" srcOrd="3" destOrd="0" presId="urn:microsoft.com/office/officeart/2005/8/layout/vList5"/>
    <dgm:cxn modelId="{8C8A9E74-D324-7644-96D7-B2DC7F981FEB}" type="presParOf" srcId="{B7B8EDB0-57CE-2642-8E48-86522F2E9D0B}" destId="{E6BFA4C7-F4ED-B846-8B37-5EB6A576A5A7}" srcOrd="4" destOrd="0" presId="urn:microsoft.com/office/officeart/2005/8/layout/vList5"/>
    <dgm:cxn modelId="{61B63CB3-5ABE-C445-A86B-4A145DBA655A}" type="presParOf" srcId="{E6BFA4C7-F4ED-B846-8B37-5EB6A576A5A7}" destId="{BC5BEF2F-D30F-BE46-AE6C-413E16C277F2}" srcOrd="0" destOrd="0" presId="urn:microsoft.com/office/officeart/2005/8/layout/vList5"/>
    <dgm:cxn modelId="{8FD6BAD0-AC4F-C14D-B953-589BD628E6D1}" type="presParOf" srcId="{E6BFA4C7-F4ED-B846-8B37-5EB6A576A5A7}" destId="{384302B5-A903-D244-AC42-80D0EB1636EC}" srcOrd="1" destOrd="0" presId="urn:microsoft.com/office/officeart/2005/8/layout/vList5"/>
    <dgm:cxn modelId="{928C66A6-C34A-2540-B70C-396E7045C542}" type="presParOf" srcId="{B7B8EDB0-57CE-2642-8E48-86522F2E9D0B}" destId="{995C3E99-88F7-B144-968B-C6BF17A77E8B}" srcOrd="5" destOrd="0" presId="urn:microsoft.com/office/officeart/2005/8/layout/vList5"/>
    <dgm:cxn modelId="{BBECECC6-D0F3-A94D-BBB0-905590A1CC3D}" type="presParOf" srcId="{B7B8EDB0-57CE-2642-8E48-86522F2E9D0B}" destId="{D9724906-D791-5344-AB62-0BD8C210D16A}" srcOrd="6" destOrd="0" presId="urn:microsoft.com/office/officeart/2005/8/layout/vList5"/>
    <dgm:cxn modelId="{034F4BF4-48B2-E146-A0FC-7281440CE21B}" type="presParOf" srcId="{D9724906-D791-5344-AB62-0BD8C210D16A}" destId="{B08C54D0-5C5E-2742-B72C-C5433224A3DE}" srcOrd="0" destOrd="0" presId="urn:microsoft.com/office/officeart/2005/8/layout/vList5"/>
    <dgm:cxn modelId="{B5FB2F6F-E564-8247-8BF4-F59A54A5EBAA}" type="presParOf" srcId="{D9724906-D791-5344-AB62-0BD8C210D16A}" destId="{E16B8A79-6EA4-BE40-A610-2144190A0E93}" srcOrd="1" destOrd="0" presId="urn:microsoft.com/office/officeart/2005/8/layout/vList5"/>
    <dgm:cxn modelId="{77FC82BD-4CBB-194F-B56A-97D156EDAD80}" type="presParOf" srcId="{B7B8EDB0-57CE-2642-8E48-86522F2E9D0B}" destId="{7B9C93A0-775C-244D-9CDB-C5EAE4DD062F}" srcOrd="7" destOrd="0" presId="urn:microsoft.com/office/officeart/2005/8/layout/vList5"/>
    <dgm:cxn modelId="{05BCD4B9-CF77-E54C-88F0-C0D80D7971D1}" type="presParOf" srcId="{B7B8EDB0-57CE-2642-8E48-86522F2E9D0B}" destId="{95B0FF83-4432-254B-9B50-B1C8C5EA86DD}" srcOrd="8" destOrd="0" presId="urn:microsoft.com/office/officeart/2005/8/layout/vList5"/>
    <dgm:cxn modelId="{8B205DA8-0A1D-CF46-B1B3-4D098F0E6ABE}" type="presParOf" srcId="{95B0FF83-4432-254B-9B50-B1C8C5EA86DD}" destId="{1C19C182-5077-1D49-A504-C9421F8909D8}" srcOrd="0" destOrd="0" presId="urn:microsoft.com/office/officeart/2005/8/layout/vList5"/>
    <dgm:cxn modelId="{057BDF2D-5680-074F-AA3A-403DA22DCB87}" type="presParOf" srcId="{95B0FF83-4432-254B-9B50-B1C8C5EA86DD}" destId="{987D67AD-AA28-B140-9FAD-73B5F3F00068}" srcOrd="1" destOrd="0" presId="urn:microsoft.com/office/officeart/2005/8/layout/vList5"/>
    <dgm:cxn modelId="{0C0B88F3-576C-D64A-A3D3-62A208124CCF}" type="presParOf" srcId="{B7B8EDB0-57CE-2642-8E48-86522F2E9D0B}" destId="{24BF194A-1863-B742-B98E-DB3983B94AB0}" srcOrd="9" destOrd="0" presId="urn:microsoft.com/office/officeart/2005/8/layout/vList5"/>
    <dgm:cxn modelId="{E46AA9C6-4508-B34A-AAF1-CEC3D69ACE7F}" type="presParOf" srcId="{B7B8EDB0-57CE-2642-8E48-86522F2E9D0B}" destId="{8BF92DA4-038C-984C-AC6E-BCA1A677D5A9}" srcOrd="10" destOrd="0" presId="urn:microsoft.com/office/officeart/2005/8/layout/vList5"/>
    <dgm:cxn modelId="{854B46A6-D775-3849-9D79-DF265D101386}" type="presParOf" srcId="{8BF92DA4-038C-984C-AC6E-BCA1A677D5A9}" destId="{B08E08BA-5EFC-AF45-A4FC-6308E43E551A}" srcOrd="0" destOrd="0" presId="urn:microsoft.com/office/officeart/2005/8/layout/vList5"/>
    <dgm:cxn modelId="{60913057-467A-AA45-B5B7-580C6AE5C3B0}" type="presParOf" srcId="{8BF92DA4-038C-984C-AC6E-BCA1A677D5A9}" destId="{7F619DCC-85EC-E24B-AA20-61CED4A4CAC3}" srcOrd="1" destOrd="0" presId="urn:microsoft.com/office/officeart/2005/8/layout/vList5"/>
    <dgm:cxn modelId="{D54FC6DA-CE77-D445-AB48-CCA23ACC540C}" type="presParOf" srcId="{B7B8EDB0-57CE-2642-8E48-86522F2E9D0B}" destId="{F3C6DFC1-6DC7-3F4D-B49D-A3D924F79565}" srcOrd="11" destOrd="0" presId="urn:microsoft.com/office/officeart/2005/8/layout/vList5"/>
    <dgm:cxn modelId="{0533979D-C77C-7746-85EA-704748129D54}" type="presParOf" srcId="{B7B8EDB0-57CE-2642-8E48-86522F2E9D0B}" destId="{D1826683-355D-0543-BA96-01696E78E350}" srcOrd="12" destOrd="0" presId="urn:microsoft.com/office/officeart/2005/8/layout/vList5"/>
    <dgm:cxn modelId="{843D4FF2-642C-7B49-A68B-6F1AA232F86A}" type="presParOf" srcId="{D1826683-355D-0543-BA96-01696E78E350}" destId="{9DDC7560-93D1-DE4B-AF43-5690D6B1AC89}" srcOrd="0" destOrd="0" presId="urn:microsoft.com/office/officeart/2005/8/layout/vList5"/>
    <dgm:cxn modelId="{612311F1-5355-A342-AD82-D66334B817A8}" type="presParOf" srcId="{D1826683-355D-0543-BA96-01696E78E350}" destId="{4BADCAE6-A106-3A44-8C6A-22F5CCF9B0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ECAE-953F-3348-8100-577AA252FC57}">
      <dsp:nvSpPr>
        <dsp:cNvPr id="0" name=""/>
        <dsp:cNvSpPr/>
      </dsp:nvSpPr>
      <dsp:spPr>
        <a:xfrm rot="5400000">
          <a:off x="3768646" y="-603939"/>
          <a:ext cx="975356" cy="2432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ROMOTING</a:t>
          </a:r>
        </a:p>
      </dsp:txBody>
      <dsp:txXfrm rot="-5400000">
        <a:off x="3040253" y="172067"/>
        <a:ext cx="2384531" cy="880130"/>
      </dsp:txXfrm>
    </dsp:sp>
    <dsp:sp modelId="{E6073BF7-466A-8D4C-B21C-96D2BEDC1F9D}">
      <dsp:nvSpPr>
        <dsp:cNvPr id="0" name=""/>
        <dsp:cNvSpPr/>
      </dsp:nvSpPr>
      <dsp:spPr>
        <a:xfrm>
          <a:off x="1913852" y="2534"/>
          <a:ext cx="1126400" cy="1219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P</a:t>
          </a:r>
        </a:p>
      </dsp:txBody>
      <dsp:txXfrm>
        <a:off x="1968838" y="57520"/>
        <a:ext cx="1016428" cy="1109224"/>
      </dsp:txXfrm>
    </dsp:sp>
    <dsp:sp modelId="{F2D51DA0-D5C9-5741-9F43-CD66F3E0D869}">
      <dsp:nvSpPr>
        <dsp:cNvPr id="0" name=""/>
        <dsp:cNvSpPr/>
      </dsp:nvSpPr>
      <dsp:spPr>
        <a:xfrm rot="5400000">
          <a:off x="3768646" y="676216"/>
          <a:ext cx="975356" cy="2432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WARENESS</a:t>
          </a:r>
        </a:p>
      </dsp:txBody>
      <dsp:txXfrm rot="-5400000">
        <a:off x="3040253" y="1452223"/>
        <a:ext cx="2384531" cy="880130"/>
      </dsp:txXfrm>
    </dsp:sp>
    <dsp:sp modelId="{A6254911-AE6A-5E4A-980E-189BFB465FA5}">
      <dsp:nvSpPr>
        <dsp:cNvPr id="0" name=""/>
        <dsp:cNvSpPr/>
      </dsp:nvSpPr>
      <dsp:spPr>
        <a:xfrm>
          <a:off x="1913852" y="1282690"/>
          <a:ext cx="1126400" cy="1219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A</a:t>
          </a:r>
        </a:p>
      </dsp:txBody>
      <dsp:txXfrm>
        <a:off x="1968838" y="1337676"/>
        <a:ext cx="1016428" cy="1109224"/>
      </dsp:txXfrm>
    </dsp:sp>
    <dsp:sp modelId="{384302B5-A903-D244-AC42-80D0EB1636EC}">
      <dsp:nvSpPr>
        <dsp:cNvPr id="0" name=""/>
        <dsp:cNvSpPr/>
      </dsp:nvSpPr>
      <dsp:spPr>
        <a:xfrm rot="5400000">
          <a:off x="3768646" y="1956372"/>
          <a:ext cx="975356" cy="2432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MPROVING</a:t>
          </a:r>
        </a:p>
      </dsp:txBody>
      <dsp:txXfrm rot="-5400000">
        <a:off x="3040253" y="2732379"/>
        <a:ext cx="2384531" cy="880130"/>
      </dsp:txXfrm>
    </dsp:sp>
    <dsp:sp modelId="{BC5BEF2F-D30F-BE46-AE6C-413E16C277F2}">
      <dsp:nvSpPr>
        <dsp:cNvPr id="0" name=""/>
        <dsp:cNvSpPr/>
      </dsp:nvSpPr>
      <dsp:spPr>
        <a:xfrm>
          <a:off x="1913852" y="2562846"/>
          <a:ext cx="1126400" cy="1219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I</a:t>
          </a:r>
        </a:p>
      </dsp:txBody>
      <dsp:txXfrm>
        <a:off x="1968838" y="2617832"/>
        <a:ext cx="1016428" cy="1109224"/>
      </dsp:txXfrm>
    </dsp:sp>
    <dsp:sp modelId="{E16B8A79-6EA4-BE40-A610-2144190A0E93}">
      <dsp:nvSpPr>
        <dsp:cNvPr id="0" name=""/>
        <dsp:cNvSpPr/>
      </dsp:nvSpPr>
      <dsp:spPr>
        <a:xfrm rot="5400000">
          <a:off x="3768646" y="3236529"/>
          <a:ext cx="975356" cy="2432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500" kern="1200" dirty="0"/>
            <a:t>ELATIONSHIPS</a:t>
          </a:r>
        </a:p>
      </dsp:txBody>
      <dsp:txXfrm rot="-5400000">
        <a:off x="3040253" y="4012536"/>
        <a:ext cx="2384531" cy="880130"/>
      </dsp:txXfrm>
    </dsp:sp>
    <dsp:sp modelId="{B08C54D0-5C5E-2742-B72C-C5433224A3DE}">
      <dsp:nvSpPr>
        <dsp:cNvPr id="0" name=""/>
        <dsp:cNvSpPr/>
      </dsp:nvSpPr>
      <dsp:spPr>
        <a:xfrm>
          <a:off x="1913852" y="3843002"/>
          <a:ext cx="1126400" cy="1219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R</a:t>
          </a:r>
        </a:p>
      </dsp:txBody>
      <dsp:txXfrm>
        <a:off x="1968838" y="3897988"/>
        <a:ext cx="1016428" cy="110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ECAE-953F-3348-8100-577AA252FC57}">
      <dsp:nvSpPr>
        <dsp:cNvPr id="0" name=""/>
        <dsp:cNvSpPr/>
      </dsp:nvSpPr>
      <dsp:spPr>
        <a:xfrm rot="5400000">
          <a:off x="3897229" y="-961058"/>
          <a:ext cx="641954" cy="2725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EFLECTING TO</a:t>
          </a:r>
        </a:p>
      </dsp:txBody>
      <dsp:txXfrm rot="-5400000">
        <a:off x="2855426" y="112083"/>
        <a:ext cx="2694222" cy="579278"/>
      </dsp:txXfrm>
    </dsp:sp>
    <dsp:sp modelId="{E6073BF7-466A-8D4C-B21C-96D2BEDC1F9D}">
      <dsp:nvSpPr>
        <dsp:cNvPr id="0" name=""/>
        <dsp:cNvSpPr/>
      </dsp:nvSpPr>
      <dsp:spPr>
        <a:xfrm>
          <a:off x="1739113" y="500"/>
          <a:ext cx="1116312" cy="802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</a:t>
          </a:r>
        </a:p>
      </dsp:txBody>
      <dsp:txXfrm>
        <a:off x="1778285" y="39672"/>
        <a:ext cx="1037968" cy="724098"/>
      </dsp:txXfrm>
    </dsp:sp>
    <dsp:sp modelId="{F2D51DA0-D5C9-5741-9F43-CD66F3E0D869}">
      <dsp:nvSpPr>
        <dsp:cNvPr id="0" name=""/>
        <dsp:cNvSpPr/>
      </dsp:nvSpPr>
      <dsp:spPr>
        <a:xfrm rot="5400000">
          <a:off x="3739630" y="39105"/>
          <a:ext cx="641954" cy="2410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NRICH</a:t>
          </a:r>
        </a:p>
      </dsp:txBody>
      <dsp:txXfrm rot="-5400000">
        <a:off x="2855426" y="954647"/>
        <a:ext cx="2379024" cy="579278"/>
      </dsp:txXfrm>
    </dsp:sp>
    <dsp:sp modelId="{A6254911-AE6A-5E4A-980E-189BFB465FA5}">
      <dsp:nvSpPr>
        <dsp:cNvPr id="0" name=""/>
        <dsp:cNvSpPr/>
      </dsp:nvSpPr>
      <dsp:spPr>
        <a:xfrm>
          <a:off x="1739113" y="843065"/>
          <a:ext cx="1116312" cy="802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</a:t>
          </a:r>
        </a:p>
      </dsp:txBody>
      <dsp:txXfrm>
        <a:off x="1778285" y="882237"/>
        <a:ext cx="1037968" cy="724098"/>
      </dsp:txXfrm>
    </dsp:sp>
    <dsp:sp modelId="{384302B5-A903-D244-AC42-80D0EB1636EC}">
      <dsp:nvSpPr>
        <dsp:cNvPr id="0" name=""/>
        <dsp:cNvSpPr/>
      </dsp:nvSpPr>
      <dsp:spPr>
        <a:xfrm rot="5400000">
          <a:off x="3739630" y="881670"/>
          <a:ext cx="641954" cy="2410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AMILY</a:t>
          </a:r>
        </a:p>
      </dsp:txBody>
      <dsp:txXfrm rot="-5400000">
        <a:off x="2855426" y="1797212"/>
        <a:ext cx="2379024" cy="579278"/>
      </dsp:txXfrm>
    </dsp:sp>
    <dsp:sp modelId="{BC5BEF2F-D30F-BE46-AE6C-413E16C277F2}">
      <dsp:nvSpPr>
        <dsp:cNvPr id="0" name=""/>
        <dsp:cNvSpPr/>
      </dsp:nvSpPr>
      <dsp:spPr>
        <a:xfrm>
          <a:off x="1739113" y="1685630"/>
          <a:ext cx="1116312" cy="802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</a:t>
          </a:r>
        </a:p>
      </dsp:txBody>
      <dsp:txXfrm>
        <a:off x="1778285" y="1724802"/>
        <a:ext cx="1037968" cy="724098"/>
      </dsp:txXfrm>
    </dsp:sp>
    <dsp:sp modelId="{E16B8A79-6EA4-BE40-A610-2144190A0E93}">
      <dsp:nvSpPr>
        <dsp:cNvPr id="0" name=""/>
        <dsp:cNvSpPr/>
      </dsp:nvSpPr>
      <dsp:spPr>
        <a:xfrm rot="5400000">
          <a:off x="3739630" y="1724235"/>
          <a:ext cx="641954" cy="2410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IFE AND</a:t>
          </a:r>
        </a:p>
      </dsp:txBody>
      <dsp:txXfrm rot="-5400000">
        <a:off x="2855426" y="2639777"/>
        <a:ext cx="2379024" cy="579278"/>
      </dsp:txXfrm>
    </dsp:sp>
    <dsp:sp modelId="{B08C54D0-5C5E-2742-B72C-C5433224A3DE}">
      <dsp:nvSpPr>
        <dsp:cNvPr id="0" name=""/>
        <dsp:cNvSpPr/>
      </dsp:nvSpPr>
      <dsp:spPr>
        <a:xfrm>
          <a:off x="1739113" y="2528195"/>
          <a:ext cx="1116312" cy="802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</a:t>
          </a:r>
        </a:p>
      </dsp:txBody>
      <dsp:txXfrm>
        <a:off x="1778285" y="2567367"/>
        <a:ext cx="1037968" cy="724098"/>
      </dsp:txXfrm>
    </dsp:sp>
    <dsp:sp modelId="{987D67AD-AA28-B140-9FAD-73B5F3F00068}">
      <dsp:nvSpPr>
        <dsp:cNvPr id="0" name=""/>
        <dsp:cNvSpPr/>
      </dsp:nvSpPr>
      <dsp:spPr>
        <a:xfrm rot="5400000">
          <a:off x="3739630" y="2566800"/>
          <a:ext cx="641954" cy="2410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500" kern="1200" dirty="0"/>
            <a:t>NHANCE</a:t>
          </a:r>
        </a:p>
      </dsp:txBody>
      <dsp:txXfrm rot="-5400000">
        <a:off x="2855426" y="3482342"/>
        <a:ext cx="2379024" cy="579278"/>
      </dsp:txXfrm>
    </dsp:sp>
    <dsp:sp modelId="{1C19C182-5077-1D49-A504-C9421F8909D8}">
      <dsp:nvSpPr>
        <dsp:cNvPr id="0" name=""/>
        <dsp:cNvSpPr/>
      </dsp:nvSpPr>
      <dsp:spPr>
        <a:xfrm>
          <a:off x="1739113" y="3370760"/>
          <a:ext cx="1116312" cy="802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</a:t>
          </a:r>
        </a:p>
      </dsp:txBody>
      <dsp:txXfrm>
        <a:off x="1778285" y="3409932"/>
        <a:ext cx="1037968" cy="724098"/>
      </dsp:txXfrm>
    </dsp:sp>
    <dsp:sp modelId="{7F619DCC-85EC-E24B-AA20-61CED4A4CAC3}">
      <dsp:nvSpPr>
        <dsp:cNvPr id="0" name=""/>
        <dsp:cNvSpPr/>
      </dsp:nvSpPr>
      <dsp:spPr>
        <a:xfrm rot="5400000">
          <a:off x="3739630" y="3409365"/>
          <a:ext cx="641954" cy="2410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500" kern="1200" dirty="0"/>
            <a:t>O-PARENTING</a:t>
          </a:r>
        </a:p>
      </dsp:txBody>
      <dsp:txXfrm rot="-5400000">
        <a:off x="2855426" y="4324907"/>
        <a:ext cx="2379024" cy="579278"/>
      </dsp:txXfrm>
    </dsp:sp>
    <dsp:sp modelId="{B08E08BA-5EFC-AF45-A4FC-6308E43E551A}">
      <dsp:nvSpPr>
        <dsp:cNvPr id="0" name=""/>
        <dsp:cNvSpPr/>
      </dsp:nvSpPr>
      <dsp:spPr>
        <a:xfrm>
          <a:off x="1739113" y="4213325"/>
          <a:ext cx="1116312" cy="802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</a:t>
          </a:r>
        </a:p>
      </dsp:txBody>
      <dsp:txXfrm>
        <a:off x="1778285" y="4252497"/>
        <a:ext cx="1037968" cy="724098"/>
      </dsp:txXfrm>
    </dsp:sp>
    <dsp:sp modelId="{4BADCAE6-A106-3A44-8C6A-22F5CCF9B0D5}">
      <dsp:nvSpPr>
        <dsp:cNvPr id="0" name=""/>
        <dsp:cNvSpPr/>
      </dsp:nvSpPr>
      <dsp:spPr>
        <a:xfrm rot="5400000">
          <a:off x="3739630" y="4251930"/>
          <a:ext cx="641954" cy="2410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500" kern="1200" dirty="0"/>
            <a:t>EAMWORK</a:t>
          </a:r>
        </a:p>
      </dsp:txBody>
      <dsp:txXfrm rot="-5400000">
        <a:off x="2855426" y="5167472"/>
        <a:ext cx="2379024" cy="579278"/>
      </dsp:txXfrm>
    </dsp:sp>
    <dsp:sp modelId="{9DDC7560-93D1-DE4B-AF43-5690D6B1AC89}">
      <dsp:nvSpPr>
        <dsp:cNvPr id="0" name=""/>
        <dsp:cNvSpPr/>
      </dsp:nvSpPr>
      <dsp:spPr>
        <a:xfrm>
          <a:off x="1739113" y="5055890"/>
          <a:ext cx="1116312" cy="802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</a:t>
          </a:r>
        </a:p>
      </dsp:txBody>
      <dsp:txXfrm>
        <a:off x="1778285" y="5095062"/>
        <a:ext cx="1037968" cy="724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3263-155E-D54F-91AF-6096831BF12C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FC9B-2BDE-E546-8210-D3F83135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Promotes attentive awareness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bg2"/>
                </a:solidFill>
              </a:rPr>
              <a:t>awareness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 - own behavior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 - </a:t>
            </a:r>
            <a:r>
              <a:rPr lang="en-US" dirty="0" err="1">
                <a:solidFill>
                  <a:schemeClr val="bg2"/>
                </a:solidFill>
              </a:rPr>
              <a:t>rel</a:t>
            </a:r>
            <a:r>
              <a:rPr lang="en-US" dirty="0">
                <a:solidFill>
                  <a:schemeClr val="bg2"/>
                </a:solidFill>
              </a:rPr>
              <a:t> dynamics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Promotes attentive awareness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bg2"/>
                </a:solidFill>
              </a:rPr>
              <a:t>awareness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 - own behavior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 - </a:t>
            </a:r>
            <a:r>
              <a:rPr lang="en-US" dirty="0" err="1">
                <a:solidFill>
                  <a:schemeClr val="bg2"/>
                </a:solidFill>
              </a:rPr>
              <a:t>rel</a:t>
            </a:r>
            <a:r>
              <a:rPr lang="en-US" dirty="0">
                <a:solidFill>
                  <a:schemeClr val="bg2"/>
                </a:solidFill>
              </a:rPr>
              <a:t> dynamics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Same structure as PAIR</a:t>
            </a:r>
          </a:p>
          <a:p>
            <a:pPr marL="2212099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Movies focus on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parental portrayals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2212099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Discussions focus on: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parent cooperation, conflict, triangulation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5073" lvl="2" indent="-5143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"/>
                <a:cs typeface="Helvetica"/>
              </a:rPr>
              <a:t>Coparent</a:t>
            </a:r>
            <a:r>
              <a:rPr lang="en-US" sz="2800" dirty="0">
                <a:latin typeface="Helvetica"/>
                <a:cs typeface="Helvetica"/>
              </a:rPr>
              <a:t> dyads of 2-3 year old children</a:t>
            </a:r>
          </a:p>
          <a:p>
            <a:pPr marL="2865073" lvl="2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Online with phone screening</a:t>
            </a:r>
          </a:p>
          <a:p>
            <a:pPr marL="2865073" lvl="2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Waitlist vs. REFLECT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Parenting gains (e.g. warmth, affection, reasoning)</a:t>
            </a:r>
          </a:p>
          <a:p>
            <a:pPr lvl="1"/>
            <a:r>
              <a:rPr lang="en-US" dirty="0"/>
              <a:t>Co-parenting gains (e.g. cooperation &amp; support)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parenting communication (greater frequency and depth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coparenting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discussions; reduced avoidance), quality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coparenting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(greater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coparenting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cooperation and support; reduced parental conflict and disagreement), and use of effective parenting styles (greater parental warmth, affection, reasoning, &amp; democratic inclusion; reduced parental laxness, verbal hostility, over-reactivity, and corporal punishment).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err="1"/>
              <a:t>Coparental</a:t>
            </a:r>
            <a:r>
              <a:rPr lang="en-US" dirty="0"/>
              <a:t> Cooperation</a:t>
            </a:r>
          </a:p>
          <a:p>
            <a:pPr algn="ctr"/>
            <a:r>
              <a:rPr lang="en-US" dirty="0"/>
              <a:t>Experiential Avoidance</a:t>
            </a:r>
          </a:p>
          <a:p>
            <a:pPr algn="ctr"/>
            <a:r>
              <a:rPr lang="en-US" dirty="0"/>
              <a:t>Parenting Communication</a:t>
            </a:r>
          </a:p>
          <a:p>
            <a:pPr algn="ctr"/>
            <a:r>
              <a:rPr lang="en-US" dirty="0"/>
              <a:t>Inductive Reasoning with Children</a:t>
            </a:r>
          </a:p>
          <a:p>
            <a:pPr algn="ctr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describe online study, recruitment, REFLECT vs Waitlist, one month follow-up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40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describe online study, recruitment, REFLECT vs Waitlist, one month follow-up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sz="2400" b="1" u="sng" dirty="0">
                <a:latin typeface="Century Gothic" panose="020B0502020202020204" pitchFamily="34" charset="0"/>
                <a:cs typeface="Helvetica" panose="020B0604020202020204" pitchFamily="34" charset="0"/>
              </a:rPr>
              <a:t>Procedure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Helvetica" panose="020B0604020202020204" pitchFamily="34" charset="0"/>
              </a:rPr>
              <a:t>Mothers &amp; Fathers completed 30min baseline survey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Helvetica" panose="020B0604020202020204" pitchFamily="34" charset="0"/>
              </a:rPr>
              <a:t>Randomly assigned to REFLECT or Waitlist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Helvetica" panose="020B0604020202020204" pitchFamily="34" charset="0"/>
              </a:rPr>
              <a:t>Matched on initial co-parenting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Helvetica" panose="020B0604020202020204" pitchFamily="34" charset="0"/>
              </a:rPr>
              <a:t>Emailed links to movies &amp; discussion questions weekly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Helvetica" panose="020B0604020202020204" pitchFamily="34" charset="0"/>
              </a:rPr>
              <a:t>83% (52 families) provided 1 month follow-up data</a:t>
            </a:r>
            <a:endParaRPr lang="en-US" sz="24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8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make an offline version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seek greater diversity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collect 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coparental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behavioral data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extend both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mentor, Dr. Ronald Rogge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EFC9B-2BDE-E546-8210-D3F8313597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3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0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1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9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7/6/20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10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EDCB87-1DD4-E04E-99D7-80391543C0E9}"/>
              </a:ext>
            </a:extLst>
          </p:cNvPr>
          <p:cNvSpPr/>
          <p:nvPr/>
        </p:nvSpPr>
        <p:spPr>
          <a:xfrm>
            <a:off x="1410358" y="922501"/>
            <a:ext cx="93712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C8F43"/>
                </a:solidFill>
                <a:effectLst/>
              </a:rPr>
              <a:t>Understanding Co-Parenting </a:t>
            </a:r>
          </a:p>
          <a:p>
            <a:pPr algn="ctr"/>
            <a:r>
              <a:rPr lang="en-US" sz="6000" b="1" cap="none" spc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C8F43"/>
                </a:solidFill>
                <a:effectLst/>
              </a:rPr>
              <a:t>with a </a:t>
            </a:r>
            <a:r>
              <a:rPr lang="en-US" sz="6000" b="1" cap="none" spc="0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C8F43"/>
                </a:solidFill>
                <a:effectLst/>
              </a:rPr>
              <a:t>Hexaflex</a:t>
            </a:r>
            <a:r>
              <a:rPr lang="en-US" sz="6000" b="1" cap="none" spc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C8F43"/>
                </a:solidFill>
                <a:effectLst/>
              </a:rPr>
              <a:t> Lens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D8B1B8-16FF-9C48-8901-003D511B60D1}"/>
              </a:ext>
            </a:extLst>
          </p:cNvPr>
          <p:cNvSpPr txBox="1">
            <a:spLocks/>
          </p:cNvSpPr>
          <p:nvPr/>
        </p:nvSpPr>
        <p:spPr>
          <a:xfrm>
            <a:off x="619148" y="4089122"/>
            <a:ext cx="11430346" cy="1208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28652E"/>
                </a:solidFill>
              </a:rPr>
              <a:t>Jenna Macri, Jenn </a:t>
            </a:r>
            <a:r>
              <a:rPr lang="en-US" sz="43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28652E"/>
                </a:solidFill>
              </a:rPr>
              <a:t>Daks</a:t>
            </a:r>
            <a:r>
              <a:rPr lang="en-US" sz="43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28652E"/>
                </a:solidFill>
              </a:rPr>
              <a:t>, &amp; Ron Rogge</a:t>
            </a:r>
          </a:p>
          <a:p>
            <a:pPr marL="0" indent="0" algn="ctr">
              <a:buNone/>
            </a:pPr>
            <a:r>
              <a:rPr lang="en-US" sz="43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28652E"/>
                </a:solidFill>
              </a:rPr>
              <a:t>University of Rochester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7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32" y="17339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Mediation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4A6341-7518-194C-B5CC-3F0A88EBA4A3}"/>
              </a:ext>
            </a:extLst>
          </p:cNvPr>
          <p:cNvGrpSpPr/>
          <p:nvPr/>
        </p:nvGrpSpPr>
        <p:grpSpPr>
          <a:xfrm>
            <a:off x="1560615" y="1671146"/>
            <a:ext cx="9606629" cy="4893615"/>
            <a:chOff x="2941362" y="2453092"/>
            <a:chExt cx="5940668" cy="24179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817E72-F3E7-FA40-A6C0-E340775EC0BA}"/>
                </a:ext>
              </a:extLst>
            </p:cNvPr>
            <p:cNvGrpSpPr/>
            <p:nvPr/>
          </p:nvGrpSpPr>
          <p:grpSpPr>
            <a:xfrm>
              <a:off x="2941362" y="2453092"/>
              <a:ext cx="5940668" cy="2417975"/>
              <a:chOff x="72038" y="651886"/>
              <a:chExt cx="5940668" cy="2417975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51E9547-4E1D-8E49-9E35-F53CB3B25BE1}"/>
                  </a:ext>
                </a:extLst>
              </p:cNvPr>
              <p:cNvCxnSpPr>
                <a:endCxn id="22" idx="1"/>
              </p:cNvCxnSpPr>
              <p:nvPr/>
            </p:nvCxnSpPr>
            <p:spPr>
              <a:xfrm flipV="1">
                <a:off x="1093207" y="1188078"/>
                <a:ext cx="904679" cy="809401"/>
              </a:xfrm>
              <a:prstGeom prst="straightConnector1">
                <a:avLst/>
              </a:prstGeom>
              <a:ln w="152400">
                <a:solidFill>
                  <a:schemeClr val="accent5">
                    <a:lumMod val="50000"/>
                  </a:schemeClr>
                </a:solidFill>
                <a:tailEnd type="triangle"/>
              </a:ln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563ADCC-A512-2642-9790-24CF33C4F1BE}"/>
                  </a:ext>
                </a:extLst>
              </p:cNvPr>
              <p:cNvCxnSpPr>
                <a:stCxn id="22" idx="3"/>
                <a:endCxn id="23" idx="0"/>
              </p:cNvCxnSpPr>
              <p:nvPr/>
            </p:nvCxnSpPr>
            <p:spPr>
              <a:xfrm>
                <a:off x="4040223" y="1188078"/>
                <a:ext cx="904680" cy="809401"/>
              </a:xfrm>
              <a:prstGeom prst="straightConnector1">
                <a:avLst/>
              </a:prstGeom>
              <a:ln w="152400">
                <a:solidFill>
                  <a:schemeClr val="accent2"/>
                </a:solidFill>
                <a:tailEnd type="triangle"/>
              </a:ln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82407DA-8484-4342-8E01-DBDCAA72B8A2}"/>
                  </a:ext>
                </a:extLst>
              </p:cNvPr>
              <p:cNvSpPr/>
              <p:nvPr/>
            </p:nvSpPr>
            <p:spPr>
              <a:xfrm>
                <a:off x="1997886" y="651886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latin typeface="Symbol" panose="05050102010706020507" pitchFamily="18" charset="2"/>
                  </a:rPr>
                  <a:t>D</a:t>
                </a:r>
                <a:r>
                  <a:rPr lang="en-US" sz="4000" dirty="0">
                    <a:latin typeface="Arial Black" panose="020B0A04020102020204" pitchFamily="34" charset="0"/>
                  </a:rPr>
                  <a:t> FLEX / INFLEX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CFF0E75-9030-6C40-8367-7C5986D101FA}"/>
                  </a:ext>
                </a:extLst>
              </p:cNvPr>
              <p:cNvSpPr/>
              <p:nvPr/>
            </p:nvSpPr>
            <p:spPr>
              <a:xfrm>
                <a:off x="3923734" y="1997478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Symbol" panose="05050102010706020507" pitchFamily="18" charset="2"/>
                  </a:rPr>
                  <a:t>D </a:t>
                </a:r>
                <a:r>
                  <a:rPr lang="en-US" sz="3600" dirty="0">
                    <a:latin typeface="Arial Black" panose="020B0A04020102020204" pitchFamily="34" charset="0"/>
                  </a:rPr>
                  <a:t>Parenting outcomes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6834DB-95AD-144F-BF26-2015A8F24BD0}"/>
                  </a:ext>
                </a:extLst>
              </p:cNvPr>
              <p:cNvSpPr txBox="1"/>
              <p:nvPr/>
            </p:nvSpPr>
            <p:spPr>
              <a:xfrm>
                <a:off x="4404543" y="1136196"/>
                <a:ext cx="1608163" cy="34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2"/>
                    </a:solidFill>
                    <a:effectLst>
                      <a:outerShdw blurRad="762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Path 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1D7199-4562-284B-9342-4450642AFCF7}"/>
                  </a:ext>
                </a:extLst>
              </p:cNvPr>
              <p:cNvSpPr txBox="1"/>
              <p:nvPr/>
            </p:nvSpPr>
            <p:spPr>
              <a:xfrm>
                <a:off x="2443696" y="2094868"/>
                <a:ext cx="1596527" cy="34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4"/>
                    </a:solidFill>
                    <a:effectLst>
                      <a:outerShdw blurRad="762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Path C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B138931-2C51-1144-8C9A-561DE006204A}"/>
                  </a:ext>
                </a:extLst>
              </p:cNvPr>
              <p:cNvSpPr/>
              <p:nvPr/>
            </p:nvSpPr>
            <p:spPr>
              <a:xfrm>
                <a:off x="72038" y="1997478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latin typeface="Arial Black" panose="020B0A04020102020204" pitchFamily="34" charset="0"/>
                  </a:rPr>
                  <a:t>REFLECT</a:t>
                </a:r>
                <a:endParaRPr lang="en-US" sz="32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A31BA0-D624-164D-BF60-D087B4F4247A}"/>
                  </a:ext>
                </a:extLst>
              </p:cNvPr>
              <p:cNvSpPr txBox="1"/>
              <p:nvPr/>
            </p:nvSpPr>
            <p:spPr>
              <a:xfrm>
                <a:off x="247379" y="1229250"/>
                <a:ext cx="1809359" cy="34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762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Path A</a:t>
                </a: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5D2F8E5-27FD-0F42-A6F2-28B046E1216E}"/>
                </a:ext>
              </a:extLst>
            </p:cNvPr>
            <p:cNvCxnSpPr/>
            <p:nvPr/>
          </p:nvCxnSpPr>
          <p:spPr>
            <a:xfrm>
              <a:off x="5031870" y="4334875"/>
              <a:ext cx="1809359" cy="0"/>
            </a:xfrm>
            <a:prstGeom prst="straightConnector1">
              <a:avLst/>
            </a:prstGeom>
            <a:ln w="152400">
              <a:solidFill>
                <a:schemeClr val="accent4"/>
              </a:solidFill>
              <a:tailEnd type="triangle"/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084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32" y="17339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4A6341-7518-194C-B5CC-3F0A88EBA4A3}"/>
              </a:ext>
            </a:extLst>
          </p:cNvPr>
          <p:cNvGrpSpPr/>
          <p:nvPr/>
        </p:nvGrpSpPr>
        <p:grpSpPr>
          <a:xfrm>
            <a:off x="151349" y="170271"/>
            <a:ext cx="4618262" cy="2289151"/>
            <a:chOff x="2805732" y="2453092"/>
            <a:chExt cx="6029663" cy="24179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817E72-F3E7-FA40-A6C0-E340775EC0BA}"/>
                </a:ext>
              </a:extLst>
            </p:cNvPr>
            <p:cNvGrpSpPr/>
            <p:nvPr/>
          </p:nvGrpSpPr>
          <p:grpSpPr>
            <a:xfrm>
              <a:off x="2805732" y="2453092"/>
              <a:ext cx="6029663" cy="2417975"/>
              <a:chOff x="-63592" y="651886"/>
              <a:chExt cx="6029663" cy="2417975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82407DA-8484-4342-8E01-DBDCAA72B8A2}"/>
                  </a:ext>
                </a:extLst>
              </p:cNvPr>
              <p:cNvSpPr/>
              <p:nvPr/>
            </p:nvSpPr>
            <p:spPr>
              <a:xfrm>
                <a:off x="1997886" y="651886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ymbol" panose="05050102010706020507" pitchFamily="18" charset="2"/>
                  </a:rPr>
                  <a:t>D</a:t>
                </a:r>
                <a:r>
                  <a:rPr lang="en-US" sz="2000" dirty="0">
                    <a:latin typeface="Arial Black" panose="020B0A04020102020204" pitchFamily="34" charset="0"/>
                  </a:rPr>
                  <a:t> FLEX / INFLEX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CFF0E75-9030-6C40-8367-7C5986D101FA}"/>
                  </a:ext>
                </a:extLst>
              </p:cNvPr>
              <p:cNvSpPr/>
              <p:nvPr/>
            </p:nvSpPr>
            <p:spPr>
              <a:xfrm>
                <a:off x="3923734" y="1997478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ymbol" panose="05050102010706020507" pitchFamily="18" charset="2"/>
                  </a:rPr>
                  <a:t>D </a:t>
                </a:r>
                <a:r>
                  <a:rPr lang="en-US" dirty="0">
                    <a:latin typeface="Arial Black" panose="020B0A04020102020204" pitchFamily="34" charset="0"/>
                  </a:rPr>
                  <a:t>Parenting outcomes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1D7199-4562-284B-9342-4450642AFCF7}"/>
                  </a:ext>
                </a:extLst>
              </p:cNvPr>
              <p:cNvSpPr txBox="1"/>
              <p:nvPr/>
            </p:nvSpPr>
            <p:spPr>
              <a:xfrm>
                <a:off x="2302773" y="1941544"/>
                <a:ext cx="1596527" cy="42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4"/>
                    </a:solidFill>
                    <a:effectLst>
                      <a:outerShdw blurRad="762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Path C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B138931-2C51-1144-8C9A-561DE006204A}"/>
                  </a:ext>
                </a:extLst>
              </p:cNvPr>
              <p:cNvSpPr/>
              <p:nvPr/>
            </p:nvSpPr>
            <p:spPr>
              <a:xfrm>
                <a:off x="-63592" y="1997478"/>
                <a:ext cx="217796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 Black" panose="020B0A04020102020204" pitchFamily="34" charset="0"/>
                  </a:rPr>
                  <a:t>REFLECT</a:t>
                </a:r>
                <a:endParaRPr lang="en-US" sz="1600" dirty="0"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5D2F8E5-27FD-0F42-A6F2-28B046E1216E}"/>
                </a:ext>
              </a:extLst>
            </p:cNvPr>
            <p:cNvCxnSpPr/>
            <p:nvPr/>
          </p:nvCxnSpPr>
          <p:spPr>
            <a:xfrm>
              <a:off x="5031870" y="4334875"/>
              <a:ext cx="1809359" cy="0"/>
            </a:xfrm>
            <a:prstGeom prst="straightConnector1">
              <a:avLst/>
            </a:prstGeom>
            <a:ln w="152400">
              <a:solidFill>
                <a:schemeClr val="accent4"/>
              </a:solidFill>
              <a:tailEnd type="triangle"/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lded Corner 28">
            <a:extLst>
              <a:ext uri="{FF2B5EF4-FFF2-40B4-BE49-F238E27FC236}">
                <a16:creationId xmlns:a16="http://schemas.microsoft.com/office/drawing/2014/main" id="{67AD4F89-70BB-4EC1-A4D6-E79B48458D32}"/>
              </a:ext>
            </a:extLst>
          </p:cNvPr>
          <p:cNvSpPr/>
          <p:nvPr/>
        </p:nvSpPr>
        <p:spPr>
          <a:xfrm>
            <a:off x="689760" y="2701827"/>
            <a:ext cx="5101440" cy="3705279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ANCOVA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REFLECT vs. Waitlist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Differences @ 1mo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Controllling</a:t>
            </a:r>
            <a:r>
              <a:rPr lang="en-US" sz="2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for baseline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REFLECT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latin typeface="Century Gothic" panose="020B0502020202020204" pitchFamily="34" charset="0"/>
                <a:cs typeface="Helvetica" panose="020B0604020202020204" pitchFamily="34" charset="0"/>
              </a:rPr>
              <a:t>Lower Coparent Conflict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Folded Corner 28">
            <a:extLst>
              <a:ext uri="{FF2B5EF4-FFF2-40B4-BE49-F238E27FC236}">
                <a16:creationId xmlns:a16="http://schemas.microsoft.com/office/drawing/2014/main" id="{4131723B-79BF-4CC3-A0C8-670213EF7E9F}"/>
              </a:ext>
            </a:extLst>
          </p:cNvPr>
          <p:cNvSpPr/>
          <p:nvPr/>
        </p:nvSpPr>
        <p:spPr>
          <a:xfrm>
            <a:off x="6095999" y="2701827"/>
            <a:ext cx="5781675" cy="3705279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REFLECT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Improved dynamics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Communication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Support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Cooperation (Mothers)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Responsiveness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Bond with partner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Inductive reasoning (Fathers)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Bond with child (Mothers)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1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32" y="17339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17E72-F3E7-FA40-A6C0-E340775EC0BA}"/>
              </a:ext>
            </a:extLst>
          </p:cNvPr>
          <p:cNvGrpSpPr/>
          <p:nvPr/>
        </p:nvGrpSpPr>
        <p:grpSpPr>
          <a:xfrm>
            <a:off x="151349" y="218354"/>
            <a:ext cx="4618262" cy="2289151"/>
            <a:chOff x="-63592" y="651886"/>
            <a:chExt cx="6029663" cy="241797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1E9547-4E1D-8E49-9E35-F53CB3B25BE1}"/>
                </a:ext>
              </a:extLst>
            </p:cNvPr>
            <p:cNvCxnSpPr>
              <a:endCxn id="22" idx="1"/>
            </p:cNvCxnSpPr>
            <p:nvPr/>
          </p:nvCxnSpPr>
          <p:spPr>
            <a:xfrm flipV="1">
              <a:off x="1093207" y="1188078"/>
              <a:ext cx="904679" cy="809401"/>
            </a:xfrm>
            <a:prstGeom prst="straightConnector1">
              <a:avLst/>
            </a:prstGeom>
            <a:ln w="152400">
              <a:solidFill>
                <a:schemeClr val="accent5">
                  <a:lumMod val="50000"/>
                </a:schemeClr>
              </a:solidFill>
              <a:tailEnd type="triangle"/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82407DA-8484-4342-8E01-DBDCAA72B8A2}"/>
                </a:ext>
              </a:extLst>
            </p:cNvPr>
            <p:cNvSpPr/>
            <p:nvPr/>
          </p:nvSpPr>
          <p:spPr>
            <a:xfrm>
              <a:off x="1997886" y="651886"/>
              <a:ext cx="2042337" cy="1072383"/>
            </a:xfrm>
            <a:prstGeom prst="roundRect">
              <a:avLst/>
            </a:prstGeom>
            <a:effectLst>
              <a:outerShdw blurRad="127000" dist="1270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ymbol" panose="05050102010706020507" pitchFamily="18" charset="2"/>
                </a:rPr>
                <a:t>D</a:t>
              </a:r>
              <a:r>
                <a:rPr lang="en-US" sz="2000" dirty="0">
                  <a:latin typeface="Arial Black" panose="020B0A04020102020204" pitchFamily="34" charset="0"/>
                </a:rPr>
                <a:t> FLEX / INFLEX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CFF0E75-9030-6C40-8367-7C5986D101FA}"/>
                </a:ext>
              </a:extLst>
            </p:cNvPr>
            <p:cNvSpPr/>
            <p:nvPr/>
          </p:nvSpPr>
          <p:spPr>
            <a:xfrm>
              <a:off x="3923734" y="1997478"/>
              <a:ext cx="2042337" cy="1072383"/>
            </a:xfrm>
            <a:prstGeom prst="roundRect">
              <a:avLst/>
            </a:prstGeom>
            <a:effectLst>
              <a:outerShdw blurRad="127000" dist="1270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D </a:t>
              </a:r>
              <a:r>
                <a:rPr lang="en-US" dirty="0">
                  <a:latin typeface="Arial Black" panose="020B0A04020102020204" pitchFamily="34" charset="0"/>
                </a:rPr>
                <a:t>Parenting outcomes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B138931-2C51-1144-8C9A-561DE006204A}"/>
                </a:ext>
              </a:extLst>
            </p:cNvPr>
            <p:cNvSpPr/>
            <p:nvPr/>
          </p:nvSpPr>
          <p:spPr>
            <a:xfrm>
              <a:off x="-63592" y="1997478"/>
              <a:ext cx="2177967" cy="1072383"/>
            </a:xfrm>
            <a:prstGeom prst="roundRect">
              <a:avLst/>
            </a:prstGeom>
            <a:effectLst>
              <a:outerShdw blurRad="127000" dist="1270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 Black" panose="020B0A04020102020204" pitchFamily="34" charset="0"/>
                </a:rPr>
                <a:t>REFLECT</a:t>
              </a:r>
              <a:endParaRPr lang="en-US" sz="1600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A31BA0-D624-164D-BF60-D087B4F4247A}"/>
                </a:ext>
              </a:extLst>
            </p:cNvPr>
            <p:cNvSpPr txBox="1"/>
            <p:nvPr/>
          </p:nvSpPr>
          <p:spPr>
            <a:xfrm>
              <a:off x="247379" y="1229250"/>
              <a:ext cx="1809359" cy="42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76200" dist="762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Path A</a:t>
              </a:r>
            </a:p>
          </p:txBody>
        </p:sp>
      </p:grpSp>
      <p:sp>
        <p:nvSpPr>
          <p:cNvPr id="17" name="Folded Corner 35">
            <a:extLst>
              <a:ext uri="{FF2B5EF4-FFF2-40B4-BE49-F238E27FC236}">
                <a16:creationId xmlns:a16="http://schemas.microsoft.com/office/drawing/2014/main" id="{32CA0C4F-5676-4D5A-904B-D503EA116D3C}"/>
              </a:ext>
            </a:extLst>
          </p:cNvPr>
          <p:cNvSpPr/>
          <p:nvPr/>
        </p:nvSpPr>
        <p:spPr>
          <a:xfrm>
            <a:off x="243453" y="2866497"/>
            <a:ext cx="5543550" cy="3560393"/>
          </a:xfrm>
          <a:prstGeom prst="folded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FATHERS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MARGINAL INCREASES IN </a:t>
            </a:r>
            <a:b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ABE7DA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SELF-AS-CONTEXT</a:t>
            </a:r>
            <a:r>
              <a:rPr lang="en-US" sz="2000" b="1" dirty="0">
                <a:solidFill>
                  <a:srgbClr val="32B095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FROM REFLECT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HELPED TO MAINTAIN A BROADER PERSPECTIVE DURING PARENING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Folded Corner 35">
            <a:extLst>
              <a:ext uri="{FF2B5EF4-FFF2-40B4-BE49-F238E27FC236}">
                <a16:creationId xmlns:a16="http://schemas.microsoft.com/office/drawing/2014/main" id="{A9849152-8084-4C01-BE57-F35B1DF0151B}"/>
              </a:ext>
            </a:extLst>
          </p:cNvPr>
          <p:cNvSpPr/>
          <p:nvPr/>
        </p:nvSpPr>
        <p:spPr>
          <a:xfrm>
            <a:off x="5977503" y="2866497"/>
            <a:ext cx="6004296" cy="3560393"/>
          </a:xfrm>
          <a:prstGeom prst="folded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MOTHERS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MARGINAL DROPS IN</a:t>
            </a:r>
            <a:b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ABE7DA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EXPERIENTIAL AVOIDANCE </a:t>
            </a: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FROM REFLECT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HELPED TO ENGAGE EVEN DIFFICULT PARENTING EXPERIENCES</a:t>
            </a:r>
          </a:p>
          <a:p>
            <a:endParaRPr lang="en-US" sz="20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sz="20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32" y="17339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17E72-F3E7-FA40-A6C0-E340775EC0BA}"/>
              </a:ext>
            </a:extLst>
          </p:cNvPr>
          <p:cNvGrpSpPr/>
          <p:nvPr/>
        </p:nvGrpSpPr>
        <p:grpSpPr>
          <a:xfrm>
            <a:off x="151349" y="218354"/>
            <a:ext cx="4796033" cy="2289151"/>
            <a:chOff x="-63592" y="651886"/>
            <a:chExt cx="6261763" cy="241797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1E9547-4E1D-8E49-9E35-F53CB3B25BE1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4040223" y="1140607"/>
              <a:ext cx="904680" cy="856871"/>
            </a:xfrm>
            <a:prstGeom prst="straightConnector1">
              <a:avLst/>
            </a:prstGeom>
            <a:ln w="152400">
              <a:solidFill>
                <a:srgbClr val="32B095"/>
              </a:solidFill>
              <a:tailEnd type="triangle"/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82407DA-8484-4342-8E01-DBDCAA72B8A2}"/>
                </a:ext>
              </a:extLst>
            </p:cNvPr>
            <p:cNvSpPr/>
            <p:nvPr/>
          </p:nvSpPr>
          <p:spPr>
            <a:xfrm>
              <a:off x="1997886" y="651886"/>
              <a:ext cx="2042337" cy="1072383"/>
            </a:xfrm>
            <a:prstGeom prst="roundRect">
              <a:avLst/>
            </a:prstGeom>
            <a:effectLst>
              <a:outerShdw blurRad="127000" dist="1270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ymbol" panose="05050102010706020507" pitchFamily="18" charset="2"/>
                </a:rPr>
                <a:t>D</a:t>
              </a:r>
              <a:r>
                <a:rPr lang="en-US" sz="2000" dirty="0">
                  <a:latin typeface="Arial Black" panose="020B0A04020102020204" pitchFamily="34" charset="0"/>
                </a:rPr>
                <a:t> FLEX / INFLEX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CFF0E75-9030-6C40-8367-7C5986D101FA}"/>
                </a:ext>
              </a:extLst>
            </p:cNvPr>
            <p:cNvSpPr/>
            <p:nvPr/>
          </p:nvSpPr>
          <p:spPr>
            <a:xfrm>
              <a:off x="3923734" y="1997478"/>
              <a:ext cx="2042337" cy="1072383"/>
            </a:xfrm>
            <a:prstGeom prst="roundRect">
              <a:avLst/>
            </a:prstGeom>
            <a:effectLst>
              <a:outerShdw blurRad="127000" dist="1270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D </a:t>
              </a:r>
              <a:r>
                <a:rPr lang="en-US" dirty="0">
                  <a:latin typeface="Arial Black" panose="020B0A04020102020204" pitchFamily="34" charset="0"/>
                </a:rPr>
                <a:t>Parenting outcomes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B138931-2C51-1144-8C9A-561DE006204A}"/>
                </a:ext>
              </a:extLst>
            </p:cNvPr>
            <p:cNvSpPr/>
            <p:nvPr/>
          </p:nvSpPr>
          <p:spPr>
            <a:xfrm>
              <a:off x="-63592" y="1997478"/>
              <a:ext cx="2177967" cy="1072383"/>
            </a:xfrm>
            <a:prstGeom prst="roundRect">
              <a:avLst/>
            </a:prstGeom>
            <a:effectLst>
              <a:outerShdw blurRad="127000" dist="127000" dir="2700000" algn="tl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 Black" panose="020B0A04020102020204" pitchFamily="34" charset="0"/>
                </a:rPr>
                <a:t>REFLECT</a:t>
              </a:r>
              <a:endParaRPr lang="en-US" sz="1600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A31BA0-D624-164D-BF60-D087B4F4247A}"/>
                </a:ext>
              </a:extLst>
            </p:cNvPr>
            <p:cNvSpPr txBox="1"/>
            <p:nvPr/>
          </p:nvSpPr>
          <p:spPr>
            <a:xfrm>
              <a:off x="4388812" y="929294"/>
              <a:ext cx="1809359" cy="42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2B095"/>
                  </a:solidFill>
                  <a:effectLst>
                    <a:outerShdw blurRad="76200" dist="762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Path B</a:t>
              </a:r>
            </a:p>
          </p:txBody>
        </p:sp>
      </p:grpSp>
      <p:sp>
        <p:nvSpPr>
          <p:cNvPr id="15" name="Folded Corner 31">
            <a:extLst>
              <a:ext uri="{FF2B5EF4-FFF2-40B4-BE49-F238E27FC236}">
                <a16:creationId xmlns:a16="http://schemas.microsoft.com/office/drawing/2014/main" id="{7776AC11-420C-4B91-B3A8-A0DB141D3E0F}"/>
              </a:ext>
            </a:extLst>
          </p:cNvPr>
          <p:cNvSpPr/>
          <p:nvPr/>
        </p:nvSpPr>
        <p:spPr>
          <a:xfrm>
            <a:off x="5977503" y="2866496"/>
            <a:ext cx="6004296" cy="3560393"/>
          </a:xfrm>
          <a:prstGeom prst="foldedCorner">
            <a:avLst/>
          </a:prstGeom>
          <a:solidFill>
            <a:srgbClr val="32B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INCREASES IN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SELF AS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RESPONSIVENESS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INDUCTIVE REASONING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BOND WITH COPARENT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BOND WITH CHILD</a:t>
            </a: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Folded Corner 31">
            <a:extLst>
              <a:ext uri="{FF2B5EF4-FFF2-40B4-BE49-F238E27FC236}">
                <a16:creationId xmlns:a16="http://schemas.microsoft.com/office/drawing/2014/main" id="{D7372737-3625-4D3C-B034-145E88DF71BA}"/>
              </a:ext>
            </a:extLst>
          </p:cNvPr>
          <p:cNvSpPr/>
          <p:nvPr/>
        </p:nvSpPr>
        <p:spPr>
          <a:xfrm>
            <a:off x="203189" y="2864719"/>
            <a:ext cx="5564113" cy="3560393"/>
          </a:xfrm>
          <a:prstGeom prst="foldedCorner">
            <a:avLst/>
          </a:prstGeom>
          <a:solidFill>
            <a:srgbClr val="32B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CORRELATED CHANGE ACROSS ONE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CHANGE IN FLEX </a:t>
            </a:r>
            <a:b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     </a:t>
            </a: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 CHANGE IN PARENTING</a:t>
            </a:r>
            <a:endParaRPr lang="en-US" sz="20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DROPS IN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EXPERIENTIAL AVOIDANCE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not significant</a:t>
            </a: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en-US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32" y="17339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Mediation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4A6341-7518-194C-B5CC-3F0A88EBA4A3}"/>
              </a:ext>
            </a:extLst>
          </p:cNvPr>
          <p:cNvGrpSpPr/>
          <p:nvPr/>
        </p:nvGrpSpPr>
        <p:grpSpPr>
          <a:xfrm>
            <a:off x="1560615" y="1671146"/>
            <a:ext cx="9606629" cy="4893615"/>
            <a:chOff x="2941362" y="2453092"/>
            <a:chExt cx="5940668" cy="24179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817E72-F3E7-FA40-A6C0-E340775EC0BA}"/>
                </a:ext>
              </a:extLst>
            </p:cNvPr>
            <p:cNvGrpSpPr/>
            <p:nvPr/>
          </p:nvGrpSpPr>
          <p:grpSpPr>
            <a:xfrm>
              <a:off x="2941362" y="2453092"/>
              <a:ext cx="5940668" cy="2417975"/>
              <a:chOff x="72038" y="651886"/>
              <a:chExt cx="5940668" cy="2417975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51E9547-4E1D-8E49-9E35-F53CB3B25BE1}"/>
                  </a:ext>
                </a:extLst>
              </p:cNvPr>
              <p:cNvCxnSpPr>
                <a:endCxn id="22" idx="1"/>
              </p:cNvCxnSpPr>
              <p:nvPr/>
            </p:nvCxnSpPr>
            <p:spPr>
              <a:xfrm flipV="1">
                <a:off x="1093207" y="1188078"/>
                <a:ext cx="904679" cy="809401"/>
              </a:xfrm>
              <a:prstGeom prst="straightConnector1">
                <a:avLst/>
              </a:prstGeom>
              <a:ln w="152400">
                <a:solidFill>
                  <a:schemeClr val="accent5">
                    <a:lumMod val="50000"/>
                  </a:schemeClr>
                </a:solidFill>
                <a:tailEnd type="triangle"/>
              </a:ln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563ADCC-A512-2642-9790-24CF33C4F1BE}"/>
                  </a:ext>
                </a:extLst>
              </p:cNvPr>
              <p:cNvCxnSpPr>
                <a:stCxn id="22" idx="3"/>
                <a:endCxn id="23" idx="0"/>
              </p:cNvCxnSpPr>
              <p:nvPr/>
            </p:nvCxnSpPr>
            <p:spPr>
              <a:xfrm>
                <a:off x="4040223" y="1188078"/>
                <a:ext cx="904680" cy="809401"/>
              </a:xfrm>
              <a:prstGeom prst="straightConnector1">
                <a:avLst/>
              </a:prstGeom>
              <a:ln w="152400">
                <a:solidFill>
                  <a:schemeClr val="accent2"/>
                </a:solidFill>
                <a:tailEnd type="triangle"/>
              </a:ln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82407DA-8484-4342-8E01-DBDCAA72B8A2}"/>
                  </a:ext>
                </a:extLst>
              </p:cNvPr>
              <p:cNvSpPr/>
              <p:nvPr/>
            </p:nvSpPr>
            <p:spPr>
              <a:xfrm>
                <a:off x="1997886" y="651886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latin typeface="Symbol" panose="05050102010706020507" pitchFamily="18" charset="2"/>
                  </a:rPr>
                  <a:t>D</a:t>
                </a:r>
                <a:r>
                  <a:rPr lang="en-US" sz="4000" dirty="0">
                    <a:latin typeface="Arial Black" panose="020B0A04020102020204" pitchFamily="34" charset="0"/>
                  </a:rPr>
                  <a:t> FLEX / INFLEX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CFF0E75-9030-6C40-8367-7C5986D101FA}"/>
                  </a:ext>
                </a:extLst>
              </p:cNvPr>
              <p:cNvSpPr/>
              <p:nvPr/>
            </p:nvSpPr>
            <p:spPr>
              <a:xfrm>
                <a:off x="3923734" y="1997478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Symbol" panose="05050102010706020507" pitchFamily="18" charset="2"/>
                  </a:rPr>
                  <a:t>D </a:t>
                </a:r>
                <a:r>
                  <a:rPr lang="en-US" sz="3600" dirty="0">
                    <a:latin typeface="Arial Black" panose="020B0A04020102020204" pitchFamily="34" charset="0"/>
                  </a:rPr>
                  <a:t>Parenting outcomes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6834DB-95AD-144F-BF26-2015A8F24BD0}"/>
                  </a:ext>
                </a:extLst>
              </p:cNvPr>
              <p:cNvSpPr txBox="1"/>
              <p:nvPr/>
            </p:nvSpPr>
            <p:spPr>
              <a:xfrm>
                <a:off x="4404543" y="1136196"/>
                <a:ext cx="1608163" cy="34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2"/>
                    </a:solidFill>
                    <a:effectLst>
                      <a:outerShdw blurRad="762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Path 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1D7199-4562-284B-9342-4450642AFCF7}"/>
                  </a:ext>
                </a:extLst>
              </p:cNvPr>
              <p:cNvSpPr txBox="1"/>
              <p:nvPr/>
            </p:nvSpPr>
            <p:spPr>
              <a:xfrm>
                <a:off x="2443696" y="2094868"/>
                <a:ext cx="1596527" cy="34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4"/>
                    </a:solidFill>
                    <a:effectLst>
                      <a:outerShdw blurRad="762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Path C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B138931-2C51-1144-8C9A-561DE006204A}"/>
                  </a:ext>
                </a:extLst>
              </p:cNvPr>
              <p:cNvSpPr/>
              <p:nvPr/>
            </p:nvSpPr>
            <p:spPr>
              <a:xfrm>
                <a:off x="72038" y="1997478"/>
                <a:ext cx="2042337" cy="1072383"/>
              </a:xfrm>
              <a:prstGeom prst="roundRect">
                <a:avLst/>
              </a:prstGeom>
              <a:effectLst>
                <a:outerShdw blurRad="127000" dist="127000" dir="2700000" algn="tl" rotWithShape="0">
                  <a:prstClr val="black">
                    <a:alpha val="6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latin typeface="Arial Black" panose="020B0A04020102020204" pitchFamily="34" charset="0"/>
                  </a:rPr>
                  <a:t>REFLECT</a:t>
                </a:r>
                <a:endParaRPr lang="en-US" sz="32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A31BA0-D624-164D-BF60-D087B4F4247A}"/>
                  </a:ext>
                </a:extLst>
              </p:cNvPr>
              <p:cNvSpPr txBox="1"/>
              <p:nvPr/>
            </p:nvSpPr>
            <p:spPr>
              <a:xfrm>
                <a:off x="247379" y="1229250"/>
                <a:ext cx="1809359" cy="34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762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Path A</a:t>
                </a: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5D2F8E5-27FD-0F42-A6F2-28B046E1216E}"/>
                </a:ext>
              </a:extLst>
            </p:cNvPr>
            <p:cNvCxnSpPr/>
            <p:nvPr/>
          </p:nvCxnSpPr>
          <p:spPr>
            <a:xfrm>
              <a:off x="5031870" y="4334875"/>
              <a:ext cx="1809359" cy="0"/>
            </a:xfrm>
            <a:prstGeom prst="straightConnector1">
              <a:avLst/>
            </a:prstGeom>
            <a:ln w="152400">
              <a:solidFill>
                <a:schemeClr val="accent4"/>
              </a:solidFill>
              <a:tailEnd type="triangle"/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04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9571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LIMITATIONS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09F583-4935-5C45-9DAD-F8A12D6FDA45}"/>
              </a:ext>
            </a:extLst>
          </p:cNvPr>
          <p:cNvGrpSpPr/>
          <p:nvPr/>
        </p:nvGrpSpPr>
        <p:grpSpPr>
          <a:xfrm>
            <a:off x="1943101" y="2113371"/>
            <a:ext cx="8162596" cy="4468404"/>
            <a:chOff x="2380593" y="2113371"/>
            <a:chExt cx="7725103" cy="37758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6D5536C-E5F1-534B-A162-CF260A4924D6}"/>
                </a:ext>
              </a:extLst>
            </p:cNvPr>
            <p:cNvSpPr/>
            <p:nvPr/>
          </p:nvSpPr>
          <p:spPr>
            <a:xfrm>
              <a:off x="2380593" y="2113371"/>
              <a:ext cx="7725103" cy="37758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4B97E4-A4D7-5B43-BEFA-B0EF3DB38F3D}"/>
                </a:ext>
              </a:extLst>
            </p:cNvPr>
            <p:cNvSpPr/>
            <p:nvPr/>
          </p:nvSpPr>
          <p:spPr>
            <a:xfrm>
              <a:off x="3021724" y="2487158"/>
              <a:ext cx="6442841" cy="29388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457200" indent="-457200">
                <a:buFont typeface="Courier New"/>
                <a:buChar char="o"/>
              </a:pPr>
              <a:r>
                <a:rPr lang="en-US" sz="4400" dirty="0">
                  <a:solidFill>
                    <a:schemeClr val="bg2"/>
                  </a:solidFill>
                  <a:cs typeface="Helvetica" panose="020B0604020202020204" pitchFamily="34" charset="0"/>
                </a:rPr>
                <a:t>Online study</a:t>
              </a:r>
            </a:p>
            <a:p>
              <a:pPr marL="457200" indent="-457200">
                <a:buFont typeface="Courier New"/>
                <a:buChar char="o"/>
              </a:pPr>
              <a:r>
                <a:rPr lang="en-US" sz="4400" dirty="0">
                  <a:solidFill>
                    <a:schemeClr val="bg2"/>
                  </a:solidFill>
                  <a:cs typeface="Helvetica" panose="020B0604020202020204" pitchFamily="34" charset="0"/>
                </a:rPr>
                <a:t>Higher SES</a:t>
              </a:r>
            </a:p>
            <a:p>
              <a:pPr marL="457200" indent="-457200">
                <a:buFont typeface="Courier New"/>
                <a:buChar char="o"/>
              </a:pPr>
              <a:r>
                <a:rPr lang="en-US" sz="4400" dirty="0">
                  <a:solidFill>
                    <a:schemeClr val="bg2"/>
                  </a:solidFill>
                  <a:cs typeface="Helvetica" panose="020B0604020202020204" pitchFamily="34" charset="0"/>
                </a:rPr>
                <a:t>Entirely self-report</a:t>
              </a:r>
            </a:p>
            <a:p>
              <a:pPr marL="457200" indent="-457200">
                <a:buFont typeface="Courier New"/>
                <a:buChar char="o"/>
              </a:pPr>
              <a:r>
                <a:rPr lang="en-US" sz="4400" dirty="0">
                  <a:solidFill>
                    <a:schemeClr val="bg2"/>
                  </a:solidFill>
                  <a:cs typeface="Helvetica" panose="020B0604020202020204" pitchFamily="34" charset="0"/>
                </a:rPr>
                <a:t>Brief intervention </a:t>
              </a:r>
            </a:p>
            <a:p>
              <a:pPr marL="457200" indent="-457200">
                <a:buFont typeface="Courier New"/>
                <a:buChar char="o"/>
              </a:pPr>
              <a:r>
                <a:rPr lang="en-US" sz="4400" dirty="0">
                  <a:solidFill>
                    <a:schemeClr val="bg2"/>
                  </a:solidFill>
                  <a:cs typeface="Helvetica" panose="020B0604020202020204" pitchFamily="34" charset="0"/>
                </a:rPr>
                <a:t>Brief follow-up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86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90" y="2359025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b="1" dirty="0">
                <a:solidFill>
                  <a:srgbClr val="28652E"/>
                </a:solidFill>
              </a:rPr>
              <a:t>THANK YOU!!!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3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DB599B-1DE1-0845-B9CF-34E67701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01" y="-253346"/>
            <a:ext cx="9905998" cy="1905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28652E"/>
                </a:solidFill>
              </a:rPr>
              <a:t>PAIR</a:t>
            </a:r>
            <a:endParaRPr lang="en-US" b="1" dirty="0">
              <a:solidFill>
                <a:srgbClr val="28652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1290B8-6CD8-464C-992B-35BEE41B352E}"/>
              </a:ext>
            </a:extLst>
          </p:cNvPr>
          <p:cNvGrpSpPr/>
          <p:nvPr/>
        </p:nvGrpSpPr>
        <p:grpSpPr>
          <a:xfrm>
            <a:off x="5306529" y="1357873"/>
            <a:ext cx="6495392" cy="5084285"/>
            <a:chOff x="3581965" y="133153"/>
            <a:chExt cx="2203585" cy="1043516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0154F653-A908-A040-BDDC-269D89A12CCD}"/>
                </a:ext>
              </a:extLst>
            </p:cNvPr>
            <p:cNvSpPr/>
            <p:nvPr/>
          </p:nvSpPr>
          <p:spPr>
            <a:xfrm rot="5400000">
              <a:off x="4162000" y="-446882"/>
              <a:ext cx="1043516" cy="220358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>
              <a:extLst>
                <a:ext uri="{FF2B5EF4-FFF2-40B4-BE49-F238E27FC236}">
                  <a16:creationId xmlns:a16="http://schemas.microsoft.com/office/drawing/2014/main" id="{941CCF30-18E1-FC45-9DF5-CC3AB477196D}"/>
                </a:ext>
              </a:extLst>
            </p:cNvPr>
            <p:cNvSpPr txBox="1"/>
            <p:nvPr/>
          </p:nvSpPr>
          <p:spPr>
            <a:xfrm>
              <a:off x="3607435" y="166717"/>
              <a:ext cx="2152645" cy="94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2800" kern="1200" dirty="0"/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D97E6EE-DBC6-5146-BF64-2AD551FBE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396365"/>
              </p:ext>
            </p:extLst>
          </p:nvPr>
        </p:nvGraphicFramePr>
        <p:xfrm>
          <a:off x="-964783" y="1377424"/>
          <a:ext cx="7386249" cy="506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6AF30B-72DA-024A-8993-4F827C73C507}"/>
              </a:ext>
            </a:extLst>
          </p:cNvPr>
          <p:cNvSpPr txBox="1">
            <a:spLocks/>
          </p:cNvSpPr>
          <p:nvPr/>
        </p:nvSpPr>
        <p:spPr>
          <a:xfrm>
            <a:off x="5580100" y="1778246"/>
            <a:ext cx="6535703" cy="42630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Self-guided</a:t>
            </a:r>
          </a:p>
          <a:p>
            <a:r>
              <a:rPr lang="en-US" dirty="0">
                <a:solidFill>
                  <a:schemeClr val="bg2"/>
                </a:solidFill>
              </a:rPr>
              <a:t>Completed in the home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Watch movie</a:t>
            </a:r>
          </a:p>
          <a:p>
            <a:r>
              <a:rPr lang="en-US" dirty="0">
                <a:solidFill>
                  <a:schemeClr val="bg2"/>
                </a:solidFill>
              </a:rPr>
              <a:t>30-45 min guided discussion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rel</a:t>
            </a:r>
            <a:r>
              <a:rPr lang="en-US" dirty="0">
                <a:solidFill>
                  <a:schemeClr val="bg2"/>
                </a:solidFill>
              </a:rPr>
              <a:t> dynamics on screen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similar/different?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promotes acceptance / awareness / compassion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6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DB599B-1DE1-0845-B9CF-34E67701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216425"/>
            <a:ext cx="9905998" cy="1905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28652E"/>
                </a:solidFill>
              </a:rPr>
              <a:t>PAIR</a:t>
            </a:r>
            <a:endParaRPr lang="en-US" b="1" dirty="0">
              <a:solidFill>
                <a:srgbClr val="28652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2ACED7-872F-7644-BC45-2EBD45D55ACF}"/>
              </a:ext>
            </a:extLst>
          </p:cNvPr>
          <p:cNvSpPr txBox="1">
            <a:spLocks/>
          </p:cNvSpPr>
          <p:nvPr/>
        </p:nvSpPr>
        <p:spPr>
          <a:xfrm>
            <a:off x="5899465" y="2033938"/>
            <a:ext cx="50066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solidFill>
                <a:schemeClr val="bg2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B15A7D5-101D-EA4A-9DD3-8C9AA209F4EE}"/>
              </a:ext>
            </a:extLst>
          </p:cNvPr>
          <p:cNvSpPr/>
          <p:nvPr/>
        </p:nvSpPr>
        <p:spPr>
          <a:xfrm>
            <a:off x="1893962" y="1473995"/>
            <a:ext cx="4017023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>
                <a:solidFill>
                  <a:schemeClr val="bg2"/>
                </a:solidFill>
              </a:rPr>
              <a:t>Cuts divorce rate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bg2"/>
                </a:solidFill>
              </a:rPr>
              <a:t>(Rogge et al., 2013)</a:t>
            </a:r>
            <a:r>
              <a:rPr lang="en-US" sz="2400" kern="1200" dirty="0"/>
              <a:t> 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D85F6EB-A61A-644A-AC48-11340DF0DEAF}"/>
              </a:ext>
            </a:extLst>
          </p:cNvPr>
          <p:cNvSpPr/>
          <p:nvPr/>
        </p:nvSpPr>
        <p:spPr>
          <a:xfrm>
            <a:off x="6281012" y="1473995"/>
            <a:ext cx="4017024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900" kern="1200" dirty="0">
                <a:solidFill>
                  <a:schemeClr val="bg2"/>
                </a:solidFill>
              </a:rPr>
              <a:t>Promotes: </a:t>
            </a:r>
          </a:p>
          <a:p>
            <a:pPr marL="0" lvl="0" indent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900" kern="1200" dirty="0">
                <a:solidFill>
                  <a:schemeClr val="bg2"/>
                </a:solidFill>
              </a:rPr>
              <a:t>   </a:t>
            </a:r>
            <a:r>
              <a:rPr lang="en-US" sz="2900" kern="1200" dirty="0">
                <a:solidFill>
                  <a:schemeClr val="bg2"/>
                </a:solidFill>
                <a:sym typeface="Wingdings" panose="05000000000000000000" pitchFamily="2" charset="2"/>
              </a:rPr>
              <a:t> </a:t>
            </a:r>
            <a:r>
              <a:rPr lang="en-US" sz="2900" dirty="0">
                <a:solidFill>
                  <a:schemeClr val="bg2"/>
                </a:solidFill>
                <a:sym typeface="Wingdings" panose="05000000000000000000" pitchFamily="2" charset="2"/>
              </a:rPr>
              <a:t>communication</a:t>
            </a:r>
          </a:p>
          <a:p>
            <a:pPr marL="0" lvl="0" indent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900" kern="1200" dirty="0">
                <a:solidFill>
                  <a:schemeClr val="bg2"/>
                </a:solidFill>
                <a:sym typeface="Wingdings" panose="05000000000000000000" pitchFamily="2" charset="2"/>
              </a:rPr>
              <a:t>    </a:t>
            </a:r>
            <a:r>
              <a:rPr lang="en-US" sz="2900" kern="1200" dirty="0">
                <a:solidFill>
                  <a:schemeClr val="bg2"/>
                </a:solidFill>
              </a:rPr>
              <a:t>awareness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8982D82-3FB8-DD4B-9A94-D4937D6009A6}"/>
              </a:ext>
            </a:extLst>
          </p:cNvPr>
          <p:cNvSpPr/>
          <p:nvPr/>
        </p:nvSpPr>
        <p:spPr>
          <a:xfrm>
            <a:off x="1893962" y="4064176"/>
            <a:ext cx="4017023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100" kern="1200" dirty="0">
                <a:solidFill>
                  <a:schemeClr val="bg2"/>
                </a:solidFill>
              </a:rPr>
              <a:t>Boosts relationship quality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bg2"/>
                </a:solidFill>
              </a:rPr>
              <a:t>(Rogge et al., 2016)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sz="3100" kern="1200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9709F9F-7392-3248-A332-D93401E6A5DF}"/>
              </a:ext>
            </a:extLst>
          </p:cNvPr>
          <p:cNvSpPr/>
          <p:nvPr/>
        </p:nvSpPr>
        <p:spPr>
          <a:xfrm>
            <a:off x="6281012" y="4064176"/>
            <a:ext cx="4017024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solidFill>
                  <a:schemeClr val="bg2"/>
                </a:solidFill>
              </a:rPr>
              <a:t>Enjoyable and fun</a:t>
            </a:r>
          </a:p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solidFill>
                  <a:schemeClr val="bg2"/>
                </a:solidFill>
                <a:sym typeface="Wingdings" panose="05000000000000000000" pitchFamily="2" charset="2"/>
              </a:rPr>
              <a:t>    Diffusion</a:t>
            </a:r>
          </a:p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solidFill>
                  <a:schemeClr val="bg2"/>
                </a:solidFill>
                <a:sym typeface="Wingdings" panose="05000000000000000000" pitchFamily="2" charset="2"/>
              </a:rPr>
              <a:t>    self-as-context</a:t>
            </a:r>
            <a:endParaRPr lang="en-US" sz="2900" kern="1200" dirty="0"/>
          </a:p>
        </p:txBody>
      </p:sp>
    </p:spTree>
    <p:extLst>
      <p:ext uri="{BB962C8B-B14F-4D97-AF65-F5344CB8AC3E}">
        <p14:creationId xmlns:p14="http://schemas.microsoft.com/office/powerpoint/2010/main" val="19359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DB599B-1DE1-0845-B9CF-34E67701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216425"/>
            <a:ext cx="9905998" cy="1905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28652E"/>
                </a:solidFill>
              </a:rPr>
              <a:t>PAIR</a:t>
            </a:r>
            <a:endParaRPr lang="en-US" b="1" dirty="0">
              <a:solidFill>
                <a:srgbClr val="28652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2ACED7-872F-7644-BC45-2EBD45D55ACF}"/>
              </a:ext>
            </a:extLst>
          </p:cNvPr>
          <p:cNvSpPr txBox="1">
            <a:spLocks/>
          </p:cNvSpPr>
          <p:nvPr/>
        </p:nvSpPr>
        <p:spPr>
          <a:xfrm>
            <a:off x="5899465" y="2033938"/>
            <a:ext cx="50066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solidFill>
                <a:schemeClr val="bg2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B15A7D5-101D-EA4A-9DD3-8C9AA209F4EE}"/>
              </a:ext>
            </a:extLst>
          </p:cNvPr>
          <p:cNvSpPr/>
          <p:nvPr/>
        </p:nvSpPr>
        <p:spPr>
          <a:xfrm>
            <a:off x="1893962" y="1473995"/>
            <a:ext cx="4017023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>
                <a:solidFill>
                  <a:schemeClr val="bg2"/>
                </a:solidFill>
              </a:rPr>
              <a:t>Cuts divorce rate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bg2"/>
                </a:solidFill>
              </a:rPr>
              <a:t>(Rogge et al., 2013)</a:t>
            </a:r>
            <a:r>
              <a:rPr lang="en-US" sz="2400" kern="1200" dirty="0"/>
              <a:t> 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D85F6EB-A61A-644A-AC48-11340DF0DEAF}"/>
              </a:ext>
            </a:extLst>
          </p:cNvPr>
          <p:cNvSpPr/>
          <p:nvPr/>
        </p:nvSpPr>
        <p:spPr>
          <a:xfrm>
            <a:off x="6281012" y="1473995"/>
            <a:ext cx="4017024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900" kern="1200" dirty="0">
                <a:solidFill>
                  <a:schemeClr val="bg2"/>
                </a:solidFill>
              </a:rPr>
              <a:t>Promotes: </a:t>
            </a:r>
          </a:p>
          <a:p>
            <a:pPr marL="0" lvl="0" indent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900" kern="1200" dirty="0">
                <a:solidFill>
                  <a:schemeClr val="bg2"/>
                </a:solidFill>
              </a:rPr>
              <a:t>   </a:t>
            </a:r>
            <a:r>
              <a:rPr lang="en-US" sz="2900" kern="1200" dirty="0">
                <a:solidFill>
                  <a:schemeClr val="bg2"/>
                </a:solidFill>
                <a:sym typeface="Wingdings" panose="05000000000000000000" pitchFamily="2" charset="2"/>
              </a:rPr>
              <a:t> </a:t>
            </a:r>
            <a:r>
              <a:rPr lang="en-US" sz="2900" dirty="0">
                <a:solidFill>
                  <a:schemeClr val="bg2"/>
                </a:solidFill>
                <a:sym typeface="Wingdings" panose="05000000000000000000" pitchFamily="2" charset="2"/>
              </a:rPr>
              <a:t>communication</a:t>
            </a:r>
          </a:p>
          <a:p>
            <a:pPr marL="0" lvl="0" indent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900" kern="1200" dirty="0">
                <a:solidFill>
                  <a:schemeClr val="bg2"/>
                </a:solidFill>
                <a:sym typeface="Wingdings" panose="05000000000000000000" pitchFamily="2" charset="2"/>
              </a:rPr>
              <a:t>   </a:t>
            </a:r>
            <a:r>
              <a:rPr lang="en-US" sz="2900" b="1" kern="1200" dirty="0">
                <a:solidFill>
                  <a:srgbClr val="207260"/>
                </a:solidFill>
                <a:sym typeface="Wingdings" panose="05000000000000000000" pitchFamily="2" charset="2"/>
              </a:rPr>
              <a:t> </a:t>
            </a:r>
            <a:r>
              <a:rPr lang="en-US" sz="2900" b="1" kern="1200" dirty="0">
                <a:solidFill>
                  <a:srgbClr val="207260"/>
                </a:solidFill>
              </a:rPr>
              <a:t>awareness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8982D82-3FB8-DD4B-9A94-D4937D6009A6}"/>
              </a:ext>
            </a:extLst>
          </p:cNvPr>
          <p:cNvSpPr/>
          <p:nvPr/>
        </p:nvSpPr>
        <p:spPr>
          <a:xfrm>
            <a:off x="1893962" y="4064176"/>
            <a:ext cx="4017023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100" kern="1200" dirty="0">
                <a:solidFill>
                  <a:schemeClr val="bg2"/>
                </a:solidFill>
              </a:rPr>
              <a:t>Boosts relationship quality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bg2"/>
                </a:solidFill>
              </a:rPr>
              <a:t>(Rogge et al., 2016)</a:t>
            </a:r>
          </a:p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sz="3100" kern="1200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9709F9F-7392-3248-A332-D93401E6A5DF}"/>
              </a:ext>
            </a:extLst>
          </p:cNvPr>
          <p:cNvSpPr/>
          <p:nvPr/>
        </p:nvSpPr>
        <p:spPr>
          <a:xfrm>
            <a:off x="6281012" y="4064176"/>
            <a:ext cx="4017024" cy="2220155"/>
          </a:xfrm>
          <a:custGeom>
            <a:avLst/>
            <a:gdLst>
              <a:gd name="connsiteX0" fmla="*/ 0 w 3700259"/>
              <a:gd name="connsiteY0" fmla="*/ 0 h 2220155"/>
              <a:gd name="connsiteX1" fmla="*/ 3700259 w 3700259"/>
              <a:gd name="connsiteY1" fmla="*/ 0 h 2220155"/>
              <a:gd name="connsiteX2" fmla="*/ 3700259 w 3700259"/>
              <a:gd name="connsiteY2" fmla="*/ 2220155 h 2220155"/>
              <a:gd name="connsiteX3" fmla="*/ 0 w 3700259"/>
              <a:gd name="connsiteY3" fmla="*/ 2220155 h 2220155"/>
              <a:gd name="connsiteX4" fmla="*/ 0 w 3700259"/>
              <a:gd name="connsiteY4" fmla="*/ 0 h 22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259" h="2220155">
                <a:moveTo>
                  <a:pt x="0" y="0"/>
                </a:moveTo>
                <a:lnTo>
                  <a:pt x="3700259" y="0"/>
                </a:lnTo>
                <a:lnTo>
                  <a:pt x="3700259" y="2220155"/>
                </a:lnTo>
                <a:lnTo>
                  <a:pt x="0" y="2220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>
                <a:solidFill>
                  <a:schemeClr val="bg2"/>
                </a:solidFill>
              </a:rPr>
              <a:t>Enjoyable and fun</a:t>
            </a:r>
          </a:p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1" kern="1200" dirty="0">
                <a:ln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solidFill>
                  <a:srgbClr val="32B095"/>
                </a:solidFill>
                <a:sym typeface="Wingdings" panose="05000000000000000000" pitchFamily="2" charset="2"/>
              </a:rPr>
              <a:t>   </a:t>
            </a:r>
            <a:r>
              <a:rPr lang="en-US" sz="2900" b="1" kern="1200" dirty="0">
                <a:solidFill>
                  <a:srgbClr val="207260"/>
                </a:solidFill>
                <a:sym typeface="Wingdings" panose="05000000000000000000" pitchFamily="2" charset="2"/>
              </a:rPr>
              <a:t> Diffusion</a:t>
            </a:r>
          </a:p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1" kern="1200" dirty="0">
                <a:solidFill>
                  <a:srgbClr val="207260"/>
                </a:solidFill>
                <a:sym typeface="Wingdings" panose="05000000000000000000" pitchFamily="2" charset="2"/>
              </a:rPr>
              <a:t>    self-as-context</a:t>
            </a:r>
            <a:endParaRPr lang="en-US" sz="2900" b="1" kern="1200" dirty="0">
              <a:solidFill>
                <a:srgbClr val="2072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DB599B-1DE1-0845-B9CF-34E67701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1" y="-255174"/>
            <a:ext cx="9905998" cy="1905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28652E"/>
                </a:solidFill>
              </a:rPr>
              <a:t>REFLECT</a:t>
            </a:r>
            <a:endParaRPr lang="en-US" b="1" dirty="0">
              <a:solidFill>
                <a:srgbClr val="28652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1290B8-6CD8-464C-992B-35BEE41B352E}"/>
              </a:ext>
            </a:extLst>
          </p:cNvPr>
          <p:cNvGrpSpPr/>
          <p:nvPr/>
        </p:nvGrpSpPr>
        <p:grpSpPr>
          <a:xfrm>
            <a:off x="4559388" y="1357871"/>
            <a:ext cx="7448807" cy="5084285"/>
            <a:chOff x="3581965" y="133153"/>
            <a:chExt cx="2203585" cy="1043516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0154F653-A908-A040-BDDC-269D89A12CCD}"/>
                </a:ext>
              </a:extLst>
            </p:cNvPr>
            <p:cNvSpPr/>
            <p:nvPr/>
          </p:nvSpPr>
          <p:spPr>
            <a:xfrm rot="5400000">
              <a:off x="4162000" y="-446882"/>
              <a:ext cx="1043516" cy="220358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>
              <a:extLst>
                <a:ext uri="{FF2B5EF4-FFF2-40B4-BE49-F238E27FC236}">
                  <a16:creationId xmlns:a16="http://schemas.microsoft.com/office/drawing/2014/main" id="{941CCF30-18E1-FC45-9DF5-CC3AB477196D}"/>
                </a:ext>
              </a:extLst>
            </p:cNvPr>
            <p:cNvSpPr txBox="1"/>
            <p:nvPr/>
          </p:nvSpPr>
          <p:spPr>
            <a:xfrm>
              <a:off x="3607435" y="166717"/>
              <a:ext cx="2152645" cy="94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2800" kern="1200" dirty="0"/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D97E6EE-DBC6-5146-BF64-2AD551FBE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036895"/>
              </p:ext>
            </p:extLst>
          </p:nvPr>
        </p:nvGraphicFramePr>
        <p:xfrm>
          <a:off x="-1227620" y="583322"/>
          <a:ext cx="7320100" cy="585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6AF30B-72DA-024A-8993-4F827C73C507}"/>
              </a:ext>
            </a:extLst>
          </p:cNvPr>
          <p:cNvSpPr txBox="1">
            <a:spLocks/>
          </p:cNvSpPr>
          <p:nvPr/>
        </p:nvSpPr>
        <p:spPr>
          <a:xfrm>
            <a:off x="4988551" y="1846214"/>
            <a:ext cx="6867195" cy="4263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Same structure as PAIR</a:t>
            </a:r>
          </a:p>
          <a:p>
            <a:r>
              <a:rPr lang="en-US" dirty="0">
                <a:solidFill>
                  <a:schemeClr val="bg2"/>
                </a:solidFill>
              </a:rPr>
              <a:t>Self-guided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Watch movie</a:t>
            </a:r>
          </a:p>
          <a:p>
            <a:pPr lvl="1"/>
            <a:endParaRPr lang="en-US" i="1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30-45min guided discussion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parenting on screen?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similar/different?</a:t>
            </a: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rgbClr val="32B095"/>
                </a:solidFill>
                <a:sym typeface="Wingdings" panose="05000000000000000000" pitchFamily="2" charset="2"/>
              </a:rPr>
              <a:t> promotes acceptance / awareness / compassion</a:t>
            </a:r>
            <a:endParaRPr lang="en-US" b="1" dirty="0">
              <a:solidFill>
                <a:srgbClr val="32B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3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32" y="17339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Goals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9B710-F627-2648-8256-B9A6451B3ED2}"/>
              </a:ext>
            </a:extLst>
          </p:cNvPr>
          <p:cNvSpPr txBox="1"/>
          <p:nvPr/>
        </p:nvSpPr>
        <p:spPr>
          <a:xfrm>
            <a:off x="1049550" y="3464384"/>
            <a:ext cx="472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Data 9">
            <a:extLst>
              <a:ext uri="{FF2B5EF4-FFF2-40B4-BE49-F238E27FC236}">
                <a16:creationId xmlns:a16="http://schemas.microsoft.com/office/drawing/2014/main" id="{FFC0EE21-629B-4748-B904-3563922D8A05}"/>
              </a:ext>
            </a:extLst>
          </p:cNvPr>
          <p:cNvSpPr/>
          <p:nvPr/>
        </p:nvSpPr>
        <p:spPr>
          <a:xfrm>
            <a:off x="365237" y="1652258"/>
            <a:ext cx="7113923" cy="481160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RCT on REFLECT</a:t>
            </a:r>
          </a:p>
          <a:p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Waitlist vs. REFLECT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Co-parent dyads of toddlers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Parenting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Co-parenting</a:t>
            </a:r>
          </a:p>
        </p:txBody>
      </p:sp>
      <p:sp>
        <p:nvSpPr>
          <p:cNvPr id="45" name="Data 44">
            <a:extLst>
              <a:ext uri="{FF2B5EF4-FFF2-40B4-BE49-F238E27FC236}">
                <a16:creationId xmlns:a16="http://schemas.microsoft.com/office/drawing/2014/main" id="{C906661D-B24B-1549-B7B8-D1C214DC1C7C}"/>
              </a:ext>
            </a:extLst>
          </p:cNvPr>
          <p:cNvSpPr/>
          <p:nvPr/>
        </p:nvSpPr>
        <p:spPr>
          <a:xfrm>
            <a:off x="5580993" y="1652258"/>
            <a:ext cx="6331432" cy="4811603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bg2"/>
                </a:solidFill>
              </a:rPr>
              <a:t>Contextual Behavioral Science Lens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Psychological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Mechanisms of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7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15" y="15239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Psychological flexibility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EBE3F4-4F64-284F-AE27-FFDC0F8C553B}"/>
              </a:ext>
            </a:extLst>
          </p:cNvPr>
          <p:cNvSpPr/>
          <p:nvPr/>
        </p:nvSpPr>
        <p:spPr>
          <a:xfrm>
            <a:off x="346840" y="1611595"/>
            <a:ext cx="11698014" cy="47611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487EF-DE59-2C47-B3B5-B8876448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0" y="1841711"/>
            <a:ext cx="5946677" cy="3828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43E714-8B79-1A40-952C-33596EDB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662" y="1885136"/>
            <a:ext cx="6373383" cy="3787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FD83FC47-C123-40A2-BB11-164E69B3262D}"/>
              </a:ext>
            </a:extLst>
          </p:cNvPr>
          <p:cNvSpPr/>
          <p:nvPr/>
        </p:nvSpPr>
        <p:spPr>
          <a:xfrm>
            <a:off x="4471100" y="5026993"/>
            <a:ext cx="3449495" cy="17047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MPFI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15" y="15239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Method: Participants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8C77C799-B847-F14D-8AE0-840811B67A9B}"/>
              </a:ext>
            </a:extLst>
          </p:cNvPr>
          <p:cNvSpPr/>
          <p:nvPr/>
        </p:nvSpPr>
        <p:spPr>
          <a:xfrm>
            <a:off x="621147" y="1759862"/>
            <a:ext cx="5319299" cy="471463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>
              <a:solidFill>
                <a:schemeClr val="bg2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Recruited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Parenting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ResearchMatch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2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63 families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126 coparents</a:t>
            </a:r>
          </a:p>
        </p:txBody>
      </p:sp>
      <p:sp>
        <p:nvSpPr>
          <p:cNvPr id="7" name="Folded Corner 9">
            <a:extLst>
              <a:ext uri="{FF2B5EF4-FFF2-40B4-BE49-F238E27FC236}">
                <a16:creationId xmlns:a16="http://schemas.microsoft.com/office/drawing/2014/main" id="{C0C1AA38-1613-46A8-AC7F-7DDEC66181D8}"/>
              </a:ext>
            </a:extLst>
          </p:cNvPr>
          <p:cNvSpPr/>
          <p:nvPr/>
        </p:nvSpPr>
        <p:spPr>
          <a:xfrm>
            <a:off x="6251556" y="1759862"/>
            <a:ext cx="5319299" cy="471463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>
              <a:solidFill>
                <a:schemeClr val="bg2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Parent M</a:t>
            </a:r>
            <a:r>
              <a:rPr lang="en-US" sz="3600" baseline="-250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age</a:t>
            </a: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= 33yrs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83% White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95% married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63% used childcare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2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Children M</a:t>
            </a:r>
            <a:r>
              <a:rPr lang="en-US" sz="3600" baseline="-250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age</a:t>
            </a: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= 2.8yo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35% male</a:t>
            </a:r>
          </a:p>
        </p:txBody>
      </p:sp>
    </p:spTree>
    <p:extLst>
      <p:ext uri="{BB962C8B-B14F-4D97-AF65-F5344CB8AC3E}">
        <p14:creationId xmlns:p14="http://schemas.microsoft.com/office/powerpoint/2010/main" val="23770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5941C-0DE4-B541-89A5-6999CC72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2953" r="984" b="-1131"/>
          <a:stretch/>
        </p:blipFill>
        <p:spPr>
          <a:xfrm>
            <a:off x="0" y="0"/>
            <a:ext cx="12192000" cy="69470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469FCC-CF8B-C843-9D8D-77C696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15" y="15239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8652E"/>
                </a:solidFill>
              </a:rPr>
              <a:t>Method: Procedure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C162D-0220-3143-BDF5-6F78E0A328B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47402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DAE43C0-E917-784B-A0C1-31342F12DCE8}"/>
              </a:ext>
            </a:extLst>
          </p:cNvPr>
          <p:cNvSpPr/>
          <p:nvPr/>
        </p:nvSpPr>
        <p:spPr>
          <a:xfrm>
            <a:off x="162880" y="3045308"/>
            <a:ext cx="2284389" cy="1370633"/>
          </a:xfrm>
          <a:custGeom>
            <a:avLst/>
            <a:gdLst>
              <a:gd name="connsiteX0" fmla="*/ 0 w 2284389"/>
              <a:gd name="connsiteY0" fmla="*/ 137063 h 1370633"/>
              <a:gd name="connsiteX1" fmla="*/ 137063 w 2284389"/>
              <a:gd name="connsiteY1" fmla="*/ 0 h 1370633"/>
              <a:gd name="connsiteX2" fmla="*/ 2147326 w 2284389"/>
              <a:gd name="connsiteY2" fmla="*/ 0 h 1370633"/>
              <a:gd name="connsiteX3" fmla="*/ 2284389 w 2284389"/>
              <a:gd name="connsiteY3" fmla="*/ 137063 h 1370633"/>
              <a:gd name="connsiteX4" fmla="*/ 2284389 w 2284389"/>
              <a:gd name="connsiteY4" fmla="*/ 1233570 h 1370633"/>
              <a:gd name="connsiteX5" fmla="*/ 2147326 w 2284389"/>
              <a:gd name="connsiteY5" fmla="*/ 1370633 h 1370633"/>
              <a:gd name="connsiteX6" fmla="*/ 137063 w 2284389"/>
              <a:gd name="connsiteY6" fmla="*/ 1370633 h 1370633"/>
              <a:gd name="connsiteX7" fmla="*/ 0 w 2284389"/>
              <a:gd name="connsiteY7" fmla="*/ 1233570 h 1370633"/>
              <a:gd name="connsiteX8" fmla="*/ 0 w 2284389"/>
              <a:gd name="connsiteY8" fmla="*/ 137063 h 137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389" h="1370633">
                <a:moveTo>
                  <a:pt x="0" y="137063"/>
                </a:moveTo>
                <a:cubicBezTo>
                  <a:pt x="0" y="61365"/>
                  <a:pt x="61365" y="0"/>
                  <a:pt x="137063" y="0"/>
                </a:cubicBezTo>
                <a:lnTo>
                  <a:pt x="2147326" y="0"/>
                </a:lnTo>
                <a:cubicBezTo>
                  <a:pt x="2223024" y="0"/>
                  <a:pt x="2284389" y="61365"/>
                  <a:pt x="2284389" y="137063"/>
                </a:cubicBezTo>
                <a:lnTo>
                  <a:pt x="2284389" y="1233570"/>
                </a:lnTo>
                <a:cubicBezTo>
                  <a:pt x="2284389" y="1309268"/>
                  <a:pt x="2223024" y="1370633"/>
                  <a:pt x="2147326" y="1370633"/>
                </a:cubicBezTo>
                <a:lnTo>
                  <a:pt x="137063" y="1370633"/>
                </a:lnTo>
                <a:cubicBezTo>
                  <a:pt x="61365" y="1370633"/>
                  <a:pt x="0" y="1309268"/>
                  <a:pt x="0" y="1233570"/>
                </a:cubicBezTo>
                <a:lnTo>
                  <a:pt x="0" y="1370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394" tIns="135394" rIns="135394" bIns="135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Baseline survey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0A0B1F-EC89-F145-86F7-6D9BC2668B6F}"/>
              </a:ext>
            </a:extLst>
          </p:cNvPr>
          <p:cNvSpPr/>
          <p:nvPr/>
        </p:nvSpPr>
        <p:spPr>
          <a:xfrm>
            <a:off x="2675709" y="3447360"/>
            <a:ext cx="484290" cy="566528"/>
          </a:xfrm>
          <a:custGeom>
            <a:avLst/>
            <a:gdLst>
              <a:gd name="connsiteX0" fmla="*/ 0 w 484290"/>
              <a:gd name="connsiteY0" fmla="*/ 113306 h 566528"/>
              <a:gd name="connsiteX1" fmla="*/ 242145 w 484290"/>
              <a:gd name="connsiteY1" fmla="*/ 113306 h 566528"/>
              <a:gd name="connsiteX2" fmla="*/ 242145 w 484290"/>
              <a:gd name="connsiteY2" fmla="*/ 0 h 566528"/>
              <a:gd name="connsiteX3" fmla="*/ 484290 w 484290"/>
              <a:gd name="connsiteY3" fmla="*/ 283264 h 566528"/>
              <a:gd name="connsiteX4" fmla="*/ 242145 w 484290"/>
              <a:gd name="connsiteY4" fmla="*/ 566528 h 566528"/>
              <a:gd name="connsiteX5" fmla="*/ 242145 w 484290"/>
              <a:gd name="connsiteY5" fmla="*/ 453222 h 566528"/>
              <a:gd name="connsiteX6" fmla="*/ 0 w 484290"/>
              <a:gd name="connsiteY6" fmla="*/ 453222 h 566528"/>
              <a:gd name="connsiteX7" fmla="*/ 0 w 484290"/>
              <a:gd name="connsiteY7" fmla="*/ 113306 h 56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90" h="566528">
                <a:moveTo>
                  <a:pt x="0" y="113306"/>
                </a:moveTo>
                <a:lnTo>
                  <a:pt x="242145" y="113306"/>
                </a:lnTo>
                <a:lnTo>
                  <a:pt x="242145" y="0"/>
                </a:lnTo>
                <a:lnTo>
                  <a:pt x="484290" y="283264"/>
                </a:lnTo>
                <a:lnTo>
                  <a:pt x="242145" y="566528"/>
                </a:lnTo>
                <a:lnTo>
                  <a:pt x="242145" y="453222"/>
                </a:lnTo>
                <a:lnTo>
                  <a:pt x="0" y="453222"/>
                </a:lnTo>
                <a:lnTo>
                  <a:pt x="0" y="113306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306" rIns="145287" bIns="1133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6CE4CF2-EC3B-B44F-A66E-2630DF2923A8}"/>
              </a:ext>
            </a:extLst>
          </p:cNvPr>
          <p:cNvSpPr/>
          <p:nvPr/>
        </p:nvSpPr>
        <p:spPr>
          <a:xfrm>
            <a:off x="3361026" y="3045308"/>
            <a:ext cx="2284389" cy="1370633"/>
          </a:xfrm>
          <a:custGeom>
            <a:avLst/>
            <a:gdLst>
              <a:gd name="connsiteX0" fmla="*/ 0 w 2284389"/>
              <a:gd name="connsiteY0" fmla="*/ 137063 h 1370633"/>
              <a:gd name="connsiteX1" fmla="*/ 137063 w 2284389"/>
              <a:gd name="connsiteY1" fmla="*/ 0 h 1370633"/>
              <a:gd name="connsiteX2" fmla="*/ 2147326 w 2284389"/>
              <a:gd name="connsiteY2" fmla="*/ 0 h 1370633"/>
              <a:gd name="connsiteX3" fmla="*/ 2284389 w 2284389"/>
              <a:gd name="connsiteY3" fmla="*/ 137063 h 1370633"/>
              <a:gd name="connsiteX4" fmla="*/ 2284389 w 2284389"/>
              <a:gd name="connsiteY4" fmla="*/ 1233570 h 1370633"/>
              <a:gd name="connsiteX5" fmla="*/ 2147326 w 2284389"/>
              <a:gd name="connsiteY5" fmla="*/ 1370633 h 1370633"/>
              <a:gd name="connsiteX6" fmla="*/ 137063 w 2284389"/>
              <a:gd name="connsiteY6" fmla="*/ 1370633 h 1370633"/>
              <a:gd name="connsiteX7" fmla="*/ 0 w 2284389"/>
              <a:gd name="connsiteY7" fmla="*/ 1233570 h 1370633"/>
              <a:gd name="connsiteX8" fmla="*/ 0 w 2284389"/>
              <a:gd name="connsiteY8" fmla="*/ 137063 h 137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389" h="1370633">
                <a:moveTo>
                  <a:pt x="0" y="137063"/>
                </a:moveTo>
                <a:cubicBezTo>
                  <a:pt x="0" y="61365"/>
                  <a:pt x="61365" y="0"/>
                  <a:pt x="137063" y="0"/>
                </a:cubicBezTo>
                <a:lnTo>
                  <a:pt x="2147326" y="0"/>
                </a:lnTo>
                <a:cubicBezTo>
                  <a:pt x="2223024" y="0"/>
                  <a:pt x="2284389" y="61365"/>
                  <a:pt x="2284389" y="137063"/>
                </a:cubicBezTo>
                <a:lnTo>
                  <a:pt x="2284389" y="1233570"/>
                </a:lnTo>
                <a:cubicBezTo>
                  <a:pt x="2284389" y="1309268"/>
                  <a:pt x="2223024" y="1370633"/>
                  <a:pt x="2147326" y="1370633"/>
                </a:cubicBezTo>
                <a:lnTo>
                  <a:pt x="137063" y="1370633"/>
                </a:lnTo>
                <a:cubicBezTo>
                  <a:pt x="61365" y="1370633"/>
                  <a:pt x="0" y="1309268"/>
                  <a:pt x="0" y="1233570"/>
                </a:cubicBezTo>
                <a:lnTo>
                  <a:pt x="0" y="1370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394" tIns="135394" rIns="135394" bIns="135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Random Assignment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C157CE-BA42-0740-AED8-289961BF4AA6}"/>
              </a:ext>
            </a:extLst>
          </p:cNvPr>
          <p:cNvSpPr/>
          <p:nvPr/>
        </p:nvSpPr>
        <p:spPr>
          <a:xfrm>
            <a:off x="6559171" y="1853437"/>
            <a:ext cx="2284389" cy="1370633"/>
          </a:xfrm>
          <a:custGeom>
            <a:avLst/>
            <a:gdLst>
              <a:gd name="connsiteX0" fmla="*/ 0 w 2284389"/>
              <a:gd name="connsiteY0" fmla="*/ 137063 h 1370633"/>
              <a:gd name="connsiteX1" fmla="*/ 137063 w 2284389"/>
              <a:gd name="connsiteY1" fmla="*/ 0 h 1370633"/>
              <a:gd name="connsiteX2" fmla="*/ 2147326 w 2284389"/>
              <a:gd name="connsiteY2" fmla="*/ 0 h 1370633"/>
              <a:gd name="connsiteX3" fmla="*/ 2284389 w 2284389"/>
              <a:gd name="connsiteY3" fmla="*/ 137063 h 1370633"/>
              <a:gd name="connsiteX4" fmla="*/ 2284389 w 2284389"/>
              <a:gd name="connsiteY4" fmla="*/ 1233570 h 1370633"/>
              <a:gd name="connsiteX5" fmla="*/ 2147326 w 2284389"/>
              <a:gd name="connsiteY5" fmla="*/ 1370633 h 1370633"/>
              <a:gd name="connsiteX6" fmla="*/ 137063 w 2284389"/>
              <a:gd name="connsiteY6" fmla="*/ 1370633 h 1370633"/>
              <a:gd name="connsiteX7" fmla="*/ 0 w 2284389"/>
              <a:gd name="connsiteY7" fmla="*/ 1233570 h 1370633"/>
              <a:gd name="connsiteX8" fmla="*/ 0 w 2284389"/>
              <a:gd name="connsiteY8" fmla="*/ 137063 h 137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389" h="1370633">
                <a:moveTo>
                  <a:pt x="0" y="137063"/>
                </a:moveTo>
                <a:cubicBezTo>
                  <a:pt x="0" y="61365"/>
                  <a:pt x="61365" y="0"/>
                  <a:pt x="137063" y="0"/>
                </a:cubicBezTo>
                <a:lnTo>
                  <a:pt x="2147326" y="0"/>
                </a:lnTo>
                <a:cubicBezTo>
                  <a:pt x="2223024" y="0"/>
                  <a:pt x="2284389" y="61365"/>
                  <a:pt x="2284389" y="137063"/>
                </a:cubicBezTo>
                <a:lnTo>
                  <a:pt x="2284389" y="1233570"/>
                </a:lnTo>
                <a:cubicBezTo>
                  <a:pt x="2284389" y="1309268"/>
                  <a:pt x="2223024" y="1370633"/>
                  <a:pt x="2147326" y="1370633"/>
                </a:cubicBezTo>
                <a:lnTo>
                  <a:pt x="137063" y="1370633"/>
                </a:lnTo>
                <a:cubicBezTo>
                  <a:pt x="61365" y="1370633"/>
                  <a:pt x="0" y="1309268"/>
                  <a:pt x="0" y="1233570"/>
                </a:cubicBezTo>
                <a:lnTo>
                  <a:pt x="0" y="1370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394" tIns="135394" rIns="135394" bIns="135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Weekly movie discussions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F72494E-30D6-3642-BDB2-A0CF62FC5F05}"/>
              </a:ext>
            </a:extLst>
          </p:cNvPr>
          <p:cNvSpPr/>
          <p:nvPr/>
        </p:nvSpPr>
        <p:spPr>
          <a:xfrm>
            <a:off x="9757317" y="3045308"/>
            <a:ext cx="2284389" cy="1370633"/>
          </a:xfrm>
          <a:custGeom>
            <a:avLst/>
            <a:gdLst>
              <a:gd name="connsiteX0" fmla="*/ 0 w 2284389"/>
              <a:gd name="connsiteY0" fmla="*/ 137063 h 1370633"/>
              <a:gd name="connsiteX1" fmla="*/ 137063 w 2284389"/>
              <a:gd name="connsiteY1" fmla="*/ 0 h 1370633"/>
              <a:gd name="connsiteX2" fmla="*/ 2147326 w 2284389"/>
              <a:gd name="connsiteY2" fmla="*/ 0 h 1370633"/>
              <a:gd name="connsiteX3" fmla="*/ 2284389 w 2284389"/>
              <a:gd name="connsiteY3" fmla="*/ 137063 h 1370633"/>
              <a:gd name="connsiteX4" fmla="*/ 2284389 w 2284389"/>
              <a:gd name="connsiteY4" fmla="*/ 1233570 h 1370633"/>
              <a:gd name="connsiteX5" fmla="*/ 2147326 w 2284389"/>
              <a:gd name="connsiteY5" fmla="*/ 1370633 h 1370633"/>
              <a:gd name="connsiteX6" fmla="*/ 137063 w 2284389"/>
              <a:gd name="connsiteY6" fmla="*/ 1370633 h 1370633"/>
              <a:gd name="connsiteX7" fmla="*/ 0 w 2284389"/>
              <a:gd name="connsiteY7" fmla="*/ 1233570 h 1370633"/>
              <a:gd name="connsiteX8" fmla="*/ 0 w 2284389"/>
              <a:gd name="connsiteY8" fmla="*/ 137063 h 137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389" h="1370633">
                <a:moveTo>
                  <a:pt x="0" y="137063"/>
                </a:moveTo>
                <a:cubicBezTo>
                  <a:pt x="0" y="61365"/>
                  <a:pt x="61365" y="0"/>
                  <a:pt x="137063" y="0"/>
                </a:cubicBezTo>
                <a:lnTo>
                  <a:pt x="2147326" y="0"/>
                </a:lnTo>
                <a:cubicBezTo>
                  <a:pt x="2223024" y="0"/>
                  <a:pt x="2284389" y="61365"/>
                  <a:pt x="2284389" y="137063"/>
                </a:cubicBezTo>
                <a:lnTo>
                  <a:pt x="2284389" y="1233570"/>
                </a:lnTo>
                <a:cubicBezTo>
                  <a:pt x="2284389" y="1309268"/>
                  <a:pt x="2223024" y="1370633"/>
                  <a:pt x="2147326" y="1370633"/>
                </a:cubicBezTo>
                <a:lnTo>
                  <a:pt x="137063" y="1370633"/>
                </a:lnTo>
                <a:cubicBezTo>
                  <a:pt x="61365" y="1370633"/>
                  <a:pt x="0" y="1309268"/>
                  <a:pt x="0" y="1233570"/>
                </a:cubicBezTo>
                <a:lnTo>
                  <a:pt x="0" y="1370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394" tIns="135394" rIns="135394" bIns="135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1 month follow up 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52B6E5E3-19C5-47EE-BF79-489531E4BA5F}"/>
              </a:ext>
            </a:extLst>
          </p:cNvPr>
          <p:cNvSpPr/>
          <p:nvPr/>
        </p:nvSpPr>
        <p:spPr>
          <a:xfrm>
            <a:off x="6569204" y="4162574"/>
            <a:ext cx="2284389" cy="1370633"/>
          </a:xfrm>
          <a:custGeom>
            <a:avLst/>
            <a:gdLst>
              <a:gd name="connsiteX0" fmla="*/ 0 w 2284389"/>
              <a:gd name="connsiteY0" fmla="*/ 137063 h 1370633"/>
              <a:gd name="connsiteX1" fmla="*/ 137063 w 2284389"/>
              <a:gd name="connsiteY1" fmla="*/ 0 h 1370633"/>
              <a:gd name="connsiteX2" fmla="*/ 2147326 w 2284389"/>
              <a:gd name="connsiteY2" fmla="*/ 0 h 1370633"/>
              <a:gd name="connsiteX3" fmla="*/ 2284389 w 2284389"/>
              <a:gd name="connsiteY3" fmla="*/ 137063 h 1370633"/>
              <a:gd name="connsiteX4" fmla="*/ 2284389 w 2284389"/>
              <a:gd name="connsiteY4" fmla="*/ 1233570 h 1370633"/>
              <a:gd name="connsiteX5" fmla="*/ 2147326 w 2284389"/>
              <a:gd name="connsiteY5" fmla="*/ 1370633 h 1370633"/>
              <a:gd name="connsiteX6" fmla="*/ 137063 w 2284389"/>
              <a:gd name="connsiteY6" fmla="*/ 1370633 h 1370633"/>
              <a:gd name="connsiteX7" fmla="*/ 0 w 2284389"/>
              <a:gd name="connsiteY7" fmla="*/ 1233570 h 1370633"/>
              <a:gd name="connsiteX8" fmla="*/ 0 w 2284389"/>
              <a:gd name="connsiteY8" fmla="*/ 137063 h 137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389" h="1370633">
                <a:moveTo>
                  <a:pt x="0" y="137063"/>
                </a:moveTo>
                <a:cubicBezTo>
                  <a:pt x="0" y="61365"/>
                  <a:pt x="61365" y="0"/>
                  <a:pt x="137063" y="0"/>
                </a:cubicBezTo>
                <a:lnTo>
                  <a:pt x="2147326" y="0"/>
                </a:lnTo>
                <a:cubicBezTo>
                  <a:pt x="2223024" y="0"/>
                  <a:pt x="2284389" y="61365"/>
                  <a:pt x="2284389" y="137063"/>
                </a:cubicBezTo>
                <a:lnTo>
                  <a:pt x="2284389" y="1233570"/>
                </a:lnTo>
                <a:cubicBezTo>
                  <a:pt x="2284389" y="1309268"/>
                  <a:pt x="2223024" y="1370633"/>
                  <a:pt x="2147326" y="1370633"/>
                </a:cubicBezTo>
                <a:lnTo>
                  <a:pt x="137063" y="1370633"/>
                </a:lnTo>
                <a:cubicBezTo>
                  <a:pt x="61365" y="1370633"/>
                  <a:pt x="0" y="1309268"/>
                  <a:pt x="0" y="1233570"/>
                </a:cubicBezTo>
                <a:lnTo>
                  <a:pt x="0" y="1370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394" tIns="135394" rIns="135394" bIns="13539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dirty="0"/>
              <a:t>Wait list control</a:t>
            </a:r>
            <a:endParaRPr lang="en-US" sz="2500" kern="1200" dirty="0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D7054B80-D381-4AC0-A258-93377230DF81}"/>
              </a:ext>
            </a:extLst>
          </p:cNvPr>
          <p:cNvSpPr/>
          <p:nvPr/>
        </p:nvSpPr>
        <p:spPr>
          <a:xfrm rot="19580222">
            <a:off x="5808178" y="2625475"/>
            <a:ext cx="484290" cy="566528"/>
          </a:xfrm>
          <a:custGeom>
            <a:avLst/>
            <a:gdLst>
              <a:gd name="connsiteX0" fmla="*/ 0 w 484290"/>
              <a:gd name="connsiteY0" fmla="*/ 113306 h 566528"/>
              <a:gd name="connsiteX1" fmla="*/ 242145 w 484290"/>
              <a:gd name="connsiteY1" fmla="*/ 113306 h 566528"/>
              <a:gd name="connsiteX2" fmla="*/ 242145 w 484290"/>
              <a:gd name="connsiteY2" fmla="*/ 0 h 566528"/>
              <a:gd name="connsiteX3" fmla="*/ 484290 w 484290"/>
              <a:gd name="connsiteY3" fmla="*/ 283264 h 566528"/>
              <a:gd name="connsiteX4" fmla="*/ 242145 w 484290"/>
              <a:gd name="connsiteY4" fmla="*/ 566528 h 566528"/>
              <a:gd name="connsiteX5" fmla="*/ 242145 w 484290"/>
              <a:gd name="connsiteY5" fmla="*/ 453222 h 566528"/>
              <a:gd name="connsiteX6" fmla="*/ 0 w 484290"/>
              <a:gd name="connsiteY6" fmla="*/ 453222 h 566528"/>
              <a:gd name="connsiteX7" fmla="*/ 0 w 484290"/>
              <a:gd name="connsiteY7" fmla="*/ 113306 h 56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90" h="566528">
                <a:moveTo>
                  <a:pt x="0" y="113306"/>
                </a:moveTo>
                <a:lnTo>
                  <a:pt x="242145" y="113306"/>
                </a:lnTo>
                <a:lnTo>
                  <a:pt x="242145" y="0"/>
                </a:lnTo>
                <a:lnTo>
                  <a:pt x="484290" y="283264"/>
                </a:lnTo>
                <a:lnTo>
                  <a:pt x="242145" y="566528"/>
                </a:lnTo>
                <a:lnTo>
                  <a:pt x="242145" y="453222"/>
                </a:lnTo>
                <a:lnTo>
                  <a:pt x="0" y="453222"/>
                </a:lnTo>
                <a:lnTo>
                  <a:pt x="0" y="113306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306" rIns="145287" bIns="1133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1E737DDF-C57A-4C1A-BD2F-6F3829348FC6}"/>
              </a:ext>
            </a:extLst>
          </p:cNvPr>
          <p:cNvSpPr/>
          <p:nvPr/>
        </p:nvSpPr>
        <p:spPr>
          <a:xfrm rot="2101048">
            <a:off x="5865689" y="4230138"/>
            <a:ext cx="484290" cy="566528"/>
          </a:xfrm>
          <a:custGeom>
            <a:avLst/>
            <a:gdLst>
              <a:gd name="connsiteX0" fmla="*/ 0 w 484290"/>
              <a:gd name="connsiteY0" fmla="*/ 113306 h 566528"/>
              <a:gd name="connsiteX1" fmla="*/ 242145 w 484290"/>
              <a:gd name="connsiteY1" fmla="*/ 113306 h 566528"/>
              <a:gd name="connsiteX2" fmla="*/ 242145 w 484290"/>
              <a:gd name="connsiteY2" fmla="*/ 0 h 566528"/>
              <a:gd name="connsiteX3" fmla="*/ 484290 w 484290"/>
              <a:gd name="connsiteY3" fmla="*/ 283264 h 566528"/>
              <a:gd name="connsiteX4" fmla="*/ 242145 w 484290"/>
              <a:gd name="connsiteY4" fmla="*/ 566528 h 566528"/>
              <a:gd name="connsiteX5" fmla="*/ 242145 w 484290"/>
              <a:gd name="connsiteY5" fmla="*/ 453222 h 566528"/>
              <a:gd name="connsiteX6" fmla="*/ 0 w 484290"/>
              <a:gd name="connsiteY6" fmla="*/ 453222 h 566528"/>
              <a:gd name="connsiteX7" fmla="*/ 0 w 484290"/>
              <a:gd name="connsiteY7" fmla="*/ 113306 h 56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90" h="566528">
                <a:moveTo>
                  <a:pt x="0" y="113306"/>
                </a:moveTo>
                <a:lnTo>
                  <a:pt x="242145" y="113306"/>
                </a:lnTo>
                <a:lnTo>
                  <a:pt x="242145" y="0"/>
                </a:lnTo>
                <a:lnTo>
                  <a:pt x="484290" y="283264"/>
                </a:lnTo>
                <a:lnTo>
                  <a:pt x="242145" y="566528"/>
                </a:lnTo>
                <a:lnTo>
                  <a:pt x="242145" y="453222"/>
                </a:lnTo>
                <a:lnTo>
                  <a:pt x="0" y="453222"/>
                </a:lnTo>
                <a:lnTo>
                  <a:pt x="0" y="113306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306" rIns="145287" bIns="1133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86919199-9824-4099-A8B9-509629728384}"/>
              </a:ext>
            </a:extLst>
          </p:cNvPr>
          <p:cNvSpPr/>
          <p:nvPr/>
        </p:nvSpPr>
        <p:spPr>
          <a:xfrm rot="2101048">
            <a:off x="9094505" y="2692475"/>
            <a:ext cx="484290" cy="566528"/>
          </a:xfrm>
          <a:custGeom>
            <a:avLst/>
            <a:gdLst>
              <a:gd name="connsiteX0" fmla="*/ 0 w 484290"/>
              <a:gd name="connsiteY0" fmla="*/ 113306 h 566528"/>
              <a:gd name="connsiteX1" fmla="*/ 242145 w 484290"/>
              <a:gd name="connsiteY1" fmla="*/ 113306 h 566528"/>
              <a:gd name="connsiteX2" fmla="*/ 242145 w 484290"/>
              <a:gd name="connsiteY2" fmla="*/ 0 h 566528"/>
              <a:gd name="connsiteX3" fmla="*/ 484290 w 484290"/>
              <a:gd name="connsiteY3" fmla="*/ 283264 h 566528"/>
              <a:gd name="connsiteX4" fmla="*/ 242145 w 484290"/>
              <a:gd name="connsiteY4" fmla="*/ 566528 h 566528"/>
              <a:gd name="connsiteX5" fmla="*/ 242145 w 484290"/>
              <a:gd name="connsiteY5" fmla="*/ 453222 h 566528"/>
              <a:gd name="connsiteX6" fmla="*/ 0 w 484290"/>
              <a:gd name="connsiteY6" fmla="*/ 453222 h 566528"/>
              <a:gd name="connsiteX7" fmla="*/ 0 w 484290"/>
              <a:gd name="connsiteY7" fmla="*/ 113306 h 56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90" h="566528">
                <a:moveTo>
                  <a:pt x="0" y="113306"/>
                </a:moveTo>
                <a:lnTo>
                  <a:pt x="242145" y="113306"/>
                </a:lnTo>
                <a:lnTo>
                  <a:pt x="242145" y="0"/>
                </a:lnTo>
                <a:lnTo>
                  <a:pt x="484290" y="283264"/>
                </a:lnTo>
                <a:lnTo>
                  <a:pt x="242145" y="566528"/>
                </a:lnTo>
                <a:lnTo>
                  <a:pt x="242145" y="453222"/>
                </a:lnTo>
                <a:lnTo>
                  <a:pt x="0" y="453222"/>
                </a:lnTo>
                <a:lnTo>
                  <a:pt x="0" y="113306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306" rIns="145287" bIns="1133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0B9C1AE0-1642-46EE-9822-472F8AB7E6EC}"/>
              </a:ext>
            </a:extLst>
          </p:cNvPr>
          <p:cNvSpPr/>
          <p:nvPr/>
        </p:nvSpPr>
        <p:spPr>
          <a:xfrm rot="19580222">
            <a:off x="9092204" y="4123633"/>
            <a:ext cx="484290" cy="566528"/>
          </a:xfrm>
          <a:custGeom>
            <a:avLst/>
            <a:gdLst>
              <a:gd name="connsiteX0" fmla="*/ 0 w 484290"/>
              <a:gd name="connsiteY0" fmla="*/ 113306 h 566528"/>
              <a:gd name="connsiteX1" fmla="*/ 242145 w 484290"/>
              <a:gd name="connsiteY1" fmla="*/ 113306 h 566528"/>
              <a:gd name="connsiteX2" fmla="*/ 242145 w 484290"/>
              <a:gd name="connsiteY2" fmla="*/ 0 h 566528"/>
              <a:gd name="connsiteX3" fmla="*/ 484290 w 484290"/>
              <a:gd name="connsiteY3" fmla="*/ 283264 h 566528"/>
              <a:gd name="connsiteX4" fmla="*/ 242145 w 484290"/>
              <a:gd name="connsiteY4" fmla="*/ 566528 h 566528"/>
              <a:gd name="connsiteX5" fmla="*/ 242145 w 484290"/>
              <a:gd name="connsiteY5" fmla="*/ 453222 h 566528"/>
              <a:gd name="connsiteX6" fmla="*/ 0 w 484290"/>
              <a:gd name="connsiteY6" fmla="*/ 453222 h 566528"/>
              <a:gd name="connsiteX7" fmla="*/ 0 w 484290"/>
              <a:gd name="connsiteY7" fmla="*/ 113306 h 56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90" h="566528">
                <a:moveTo>
                  <a:pt x="0" y="113306"/>
                </a:moveTo>
                <a:lnTo>
                  <a:pt x="242145" y="113306"/>
                </a:lnTo>
                <a:lnTo>
                  <a:pt x="242145" y="0"/>
                </a:lnTo>
                <a:lnTo>
                  <a:pt x="484290" y="283264"/>
                </a:lnTo>
                <a:lnTo>
                  <a:pt x="242145" y="566528"/>
                </a:lnTo>
                <a:lnTo>
                  <a:pt x="242145" y="453222"/>
                </a:lnTo>
                <a:lnTo>
                  <a:pt x="0" y="453222"/>
                </a:lnTo>
                <a:lnTo>
                  <a:pt x="0" y="113306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306" rIns="145287" bIns="1133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18676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{3C564ED1-5E56-7743-BA02-321E8016BF93}tf10001063</Template>
  <TotalTime>2789</TotalTime>
  <Words>650</Words>
  <Application>Microsoft Macintosh PowerPoint</Application>
  <PresentationFormat>Widescreen</PresentationFormat>
  <Paragraphs>242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Courier New</vt:lpstr>
      <vt:lpstr>Helvetica</vt:lpstr>
      <vt:lpstr>Symbol</vt:lpstr>
      <vt:lpstr>Wingdings</vt:lpstr>
      <vt:lpstr>Mesh</vt:lpstr>
      <vt:lpstr>PowerPoint Presentation</vt:lpstr>
      <vt:lpstr>PAIR</vt:lpstr>
      <vt:lpstr>PAIR</vt:lpstr>
      <vt:lpstr>PAIR</vt:lpstr>
      <vt:lpstr>REFLECT</vt:lpstr>
      <vt:lpstr>Goals</vt:lpstr>
      <vt:lpstr>Psychological flexibility</vt:lpstr>
      <vt:lpstr>Method: Participants</vt:lpstr>
      <vt:lpstr>Method: Procedure</vt:lpstr>
      <vt:lpstr>Mediation model</vt:lpstr>
      <vt:lpstr>Results</vt:lpstr>
      <vt:lpstr>Results</vt:lpstr>
      <vt:lpstr>Results</vt:lpstr>
      <vt:lpstr>Mediation model</vt:lpstr>
      <vt:lpstr>LIMITATIONS</vt:lpstr>
      <vt:lpstr>THANK YOU!!!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Co-Parenting with a Hexaflex Lens</dc:title>
  <dc:creator>Ron Rogge</dc:creator>
  <cp:lastModifiedBy>Jenna Macri</cp:lastModifiedBy>
  <cp:revision>38</cp:revision>
  <dcterms:created xsi:type="dcterms:W3CDTF">2020-06-30T16:26:23Z</dcterms:created>
  <dcterms:modified xsi:type="dcterms:W3CDTF">2020-07-07T02:07:25Z</dcterms:modified>
</cp:coreProperties>
</file>